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  <p:sldMasterId id="2147483674" r:id="rId5"/>
    <p:sldMasterId id="2147483693" r:id="rId6"/>
  </p:sldMasterIdLst>
  <p:notesMasterIdLst>
    <p:notesMasterId r:id="rId32"/>
  </p:notesMasterIdLst>
  <p:sldIdLst>
    <p:sldId id="293" r:id="rId7"/>
    <p:sldId id="357" r:id="rId8"/>
    <p:sldId id="384" r:id="rId9"/>
    <p:sldId id="302" r:id="rId10"/>
    <p:sldId id="385" r:id="rId11"/>
    <p:sldId id="386" r:id="rId12"/>
    <p:sldId id="387" r:id="rId13"/>
    <p:sldId id="388" r:id="rId14"/>
    <p:sldId id="389" r:id="rId15"/>
    <p:sldId id="369" r:id="rId16"/>
    <p:sldId id="390" r:id="rId17"/>
    <p:sldId id="391" r:id="rId18"/>
    <p:sldId id="315" r:id="rId19"/>
    <p:sldId id="394" r:id="rId20"/>
    <p:sldId id="392" r:id="rId21"/>
    <p:sldId id="393" r:id="rId22"/>
    <p:sldId id="294" r:id="rId23"/>
    <p:sldId id="402" r:id="rId24"/>
    <p:sldId id="395" r:id="rId25"/>
    <p:sldId id="399" r:id="rId26"/>
    <p:sldId id="397" r:id="rId27"/>
    <p:sldId id="398" r:id="rId28"/>
    <p:sldId id="400" r:id="rId29"/>
    <p:sldId id="401" r:id="rId30"/>
    <p:sldId id="396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38609F8-9FEA-FD42-8E23-AFCF24843FED}" v="121" dt="2021-09-22T02:21:27.91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166"/>
    <p:restoredTop sz="96327"/>
  </p:normalViewPr>
  <p:slideViewPr>
    <p:cSldViewPr snapToGrid="0" snapToObjects="1" showGuides="1">
      <p:cViewPr varScale="1">
        <p:scale>
          <a:sx n="123" d="100"/>
          <a:sy n="123" d="100"/>
        </p:scale>
        <p:origin x="848" y="19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21" Type="http://schemas.openxmlformats.org/officeDocument/2006/relationships/slide" Target="slides/slide15.xml"/><Relationship Id="rId34" Type="http://schemas.openxmlformats.org/officeDocument/2006/relationships/viewProps" Target="viewProp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notesMaster" Target="notesMasters/notesMaster1.xml"/><Relationship Id="rId37" Type="http://schemas.microsoft.com/office/2015/10/relationships/revisionInfo" Target="revisionInfo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tableStyles" Target="tableStyle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theme" Target="theme/theme1.xml"/><Relationship Id="rId8" Type="http://schemas.openxmlformats.org/officeDocument/2006/relationships/slide" Target="slides/slide2.xml"/><Relationship Id="rId3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678B92-1769-3148-A18B-FEFE41EA8CC0}" type="datetimeFigureOut">
              <a:rPr lang="en-US" smtClean="0"/>
              <a:t>9/22/21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AF84D8-5054-2C4B-B329-7C44C2DD7B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9434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67CCEBB-AE46-684A-95DC-C1F299B030B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978323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67CCEBB-AE46-684A-95DC-C1F299B030B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534633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AF84D8-5054-2C4B-B329-7C44C2DD7BB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9907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67CCEBB-AE46-684A-95DC-C1F299B030B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707842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67CCEBB-AE46-684A-95DC-C1F299B030B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007844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67CCEBB-AE46-684A-95DC-C1F299B030B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707842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67CCEBB-AE46-684A-95DC-C1F299B030B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861028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67CCEBB-AE46-684A-95DC-C1F299B030B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312776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67CCEBB-AE46-684A-95DC-C1F299B030B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44227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97A208-F390-3E40-BA1A-CA13C99830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374303-3D50-DA48-B70C-805E3CB2F4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C3D469-75F2-A344-A1B3-FCDCF2C608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6B6F9D-068D-1D4F-BA1D-C0E0C7A8A8FF}" type="datetimeFigureOut">
              <a:rPr lang="en-US" smtClean="0"/>
              <a:t>9/22/21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93FE75-CBDA-6544-964D-A4535CED5B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9EF6A4-8E82-6C48-A3AF-5FCE7AE05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B7936-4EE9-1049-A93C-2A37B90F9B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8194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3E982-9511-9448-A7BC-6011C4E6BB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C627B73-6A46-ED40-B386-BE85E46BB8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C33D37-FFC8-5C43-849F-CE8CB6FA39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6B6F9D-068D-1D4F-BA1D-C0E0C7A8A8FF}" type="datetimeFigureOut">
              <a:rPr lang="en-US" smtClean="0"/>
              <a:t>9/22/21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58DAFC-9217-0F45-85DD-1C2669D822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023564-D51A-4D4E-92A4-DE3F90145A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B7936-4EE9-1049-A93C-2A37B90F9B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2010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1530493-D3C6-3E4B-BB18-BE51F4E2AB3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C2AAB50-D3CD-7942-AAFE-F0111B414E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FD5A36-3DD6-CF4D-BC79-4B48323A77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6B6F9D-068D-1D4F-BA1D-C0E0C7A8A8FF}" type="datetimeFigureOut">
              <a:rPr lang="en-US" smtClean="0"/>
              <a:t>9/22/21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865016-8E8D-AF4D-8D7F-730139238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DE211F-685A-5A43-BF14-EB9F498B1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B7936-4EE9-1049-A93C-2A37B90F9B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9255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3"/>
          <p:cNvSpPr>
            <a:spLocks noGrp="1"/>
          </p:cNvSpPr>
          <p:nvPr userDrawn="1">
            <p:ph type="title" hasCustomPrompt="1"/>
          </p:nvPr>
        </p:nvSpPr>
        <p:spPr>
          <a:xfrm>
            <a:off x="815340" y="2563316"/>
            <a:ext cx="10515600" cy="1859603"/>
          </a:xfrm>
          <a:prstGeom prst="rect">
            <a:avLst/>
          </a:prstGeom>
        </p:spPr>
        <p:txBody>
          <a:bodyPr lIns="0" tIns="0" rIns="0" bIns="0" anchor="ctr"/>
          <a:lstStyle>
            <a:lvl1pPr marL="0" algn="l" defTabSz="914400" rtl="0" eaLnBrk="1" latinLnBrk="0" hangingPunct="1">
              <a:lnSpc>
                <a:spcPts val="7600"/>
              </a:lnSpc>
              <a:spcBef>
                <a:spcPct val="0"/>
              </a:spcBef>
              <a:buNone/>
              <a:defRPr lang="en-US" sz="7200" kern="1200" cap="all" spc="200">
                <a:solidFill>
                  <a:schemeClr val="bg1"/>
                </a:solidFill>
                <a:latin typeface="Gotham Light" charset="0"/>
                <a:ea typeface="Gotham Light" charset="0"/>
                <a:cs typeface="Gotham Light" charset="0"/>
              </a:defRPr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16" name="Text Placehold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815340" y="4817848"/>
            <a:ext cx="3111500" cy="4810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 i="0" baseline="0">
                <a:solidFill>
                  <a:schemeClr val="accent1"/>
                </a:solidFill>
                <a:latin typeface="Gotham" charset="0"/>
                <a:ea typeface="Gotham" charset="0"/>
                <a:cs typeface="Gotham" charset="0"/>
              </a:defRPr>
            </a:lvl1pPr>
          </a:lstStyle>
          <a:p>
            <a:pPr lvl="0"/>
            <a:r>
              <a:rPr lang="en-US" dirty="0"/>
              <a:t>Month, Date, Year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1974" y="6009639"/>
            <a:ext cx="1527647" cy="54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5834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with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3"/>
          <p:cNvSpPr>
            <a:spLocks noGrp="1"/>
          </p:cNvSpPr>
          <p:nvPr>
            <p:ph type="title" hasCustomPrompt="1"/>
          </p:nvPr>
        </p:nvSpPr>
        <p:spPr>
          <a:xfrm>
            <a:off x="814948" y="440048"/>
            <a:ext cx="4516224" cy="769594"/>
          </a:xfrm>
          <a:prstGeom prst="rect">
            <a:avLst/>
          </a:prstGeom>
        </p:spPr>
        <p:txBody>
          <a:bodyPr lIns="0" tIns="0" rIns="0" bIns="0" anchor="ctr"/>
          <a:lstStyle>
            <a:lvl1pPr marL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en-US" sz="3200" b="1" kern="1200" cap="all" spc="200" baseline="0">
                <a:solidFill>
                  <a:schemeClr val="bg1"/>
                </a:solidFill>
                <a:latin typeface="Gotham" charset="0"/>
                <a:ea typeface="Gotham" charset="0"/>
                <a:cs typeface="Gotham" charset="0"/>
              </a:defRPr>
            </a:lvl1pPr>
          </a:lstStyle>
          <a:p>
            <a:r>
              <a:rPr lang="en-US" dirty="0"/>
              <a:t>Presentation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6118226" y="440048"/>
            <a:ext cx="5730784" cy="511234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Gotham Book" charset="0"/>
                <a:ea typeface="Gotham Book" charset="0"/>
                <a:cs typeface="Gotham Book" charset="0"/>
              </a:defRPr>
            </a:lvl1pPr>
          </a:lstStyle>
          <a:p>
            <a:endParaRPr lang="en-US" dirty="0"/>
          </a:p>
        </p:txBody>
      </p:sp>
      <p:sp>
        <p:nvSpPr>
          <p:cNvPr id="18" name="Content Placeholder 8"/>
          <p:cNvSpPr>
            <a:spLocks noGrp="1"/>
          </p:cNvSpPr>
          <p:nvPr>
            <p:ph sz="quarter" idx="11"/>
          </p:nvPr>
        </p:nvSpPr>
        <p:spPr>
          <a:xfrm>
            <a:off x="815733" y="1913642"/>
            <a:ext cx="4411744" cy="363874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lang="en-US" sz="1800" b="1" i="0" kern="0" cap="all" dirty="0" smtClean="0">
                <a:solidFill>
                  <a:schemeClr val="accent1"/>
                </a:solidFill>
                <a:latin typeface="Gotham" charset="0"/>
                <a:ea typeface="Gotham" charset="0"/>
                <a:cs typeface="Gotham" charset="0"/>
              </a:defRPr>
            </a:lvl1pPr>
            <a:lvl2pPr marL="228600" indent="-228600" algn="l" defTabSz="914400" rtl="0" eaLnBrk="1" latinLnBrk="0" hangingPunct="1">
              <a:lnSpc>
                <a:spcPts val="1800"/>
              </a:lnSpc>
              <a:spcBef>
                <a:spcPts val="1200"/>
              </a:spcBef>
              <a:buClr>
                <a:schemeClr val="accent1"/>
              </a:buClr>
              <a:buFont typeface="Arial"/>
              <a:buChar char="•"/>
              <a:defRPr lang="en-US" sz="1800" kern="1200" dirty="0" smtClean="0">
                <a:solidFill>
                  <a:schemeClr val="bg1"/>
                </a:solidFill>
                <a:latin typeface="Gotham Light" charset="0"/>
                <a:ea typeface="Gotham Light" charset="0"/>
                <a:cs typeface="Gotham Light" charset="0"/>
              </a:defRPr>
            </a:lvl2pPr>
            <a:lvl3pPr marL="514350" indent="-285750">
              <a:defRPr lang="en-US" sz="1400" kern="1200" dirty="0" smtClean="0">
                <a:solidFill>
                  <a:schemeClr val="tx2"/>
                </a:solidFill>
                <a:latin typeface="Gotham Light" charset="0"/>
                <a:ea typeface="Gotham Light" charset="0"/>
                <a:cs typeface="Gotham Light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marL="457200" lvl="1" indent="-228600" algn="l" defTabSz="914400" rtl="0" eaLnBrk="1" latinLnBrk="0" hangingPunct="1">
              <a:lnSpc>
                <a:spcPts val="1800"/>
              </a:lnSpc>
              <a:spcBef>
                <a:spcPts val="400"/>
              </a:spcBef>
              <a:buClr>
                <a:schemeClr val="accent1"/>
              </a:buClr>
              <a:buFont typeface=".AppleSystemUIFont" charset="-120"/>
              <a:buChar char="–"/>
            </a:pPr>
            <a:r>
              <a:rPr lang="en-US" dirty="0"/>
              <a:t>Third level</a:t>
            </a:r>
          </a:p>
        </p:txBody>
      </p:sp>
      <p:sp>
        <p:nvSpPr>
          <p:cNvPr id="35" name="TextBox 34"/>
          <p:cNvSpPr txBox="1"/>
          <p:nvPr userDrawn="1"/>
        </p:nvSpPr>
        <p:spPr>
          <a:xfrm>
            <a:off x="819804" y="6400800"/>
            <a:ext cx="377071" cy="4572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fld id="{55B6A344-D51B-3743-AE60-3AAE9FE29C10}" type="slidenum">
              <a:rPr lang="en-US" sz="800" b="1" i="0" spc="200" baseline="0" smtClean="0">
                <a:solidFill>
                  <a:schemeClr val="bg2"/>
                </a:solidFill>
                <a:latin typeface="Gotham" charset="0"/>
                <a:ea typeface="Gotham" charset="0"/>
                <a:cs typeface="Gotham" charset="0"/>
              </a:rPr>
              <a:t>‹#›</a:t>
            </a:fld>
            <a:endParaRPr lang="en-US" sz="800" b="1" i="0" spc="200" baseline="0" dirty="0">
              <a:solidFill>
                <a:schemeClr val="bg2"/>
              </a:solidFill>
              <a:latin typeface="Gotham" charset="0"/>
              <a:ea typeface="Gotham" charset="0"/>
              <a:cs typeface="Gotham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4025" y="6157983"/>
            <a:ext cx="1014984" cy="364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1382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3"/>
          <p:cNvSpPr>
            <a:spLocks noGrp="1"/>
          </p:cNvSpPr>
          <p:nvPr userDrawn="1">
            <p:ph type="title" hasCustomPrompt="1"/>
          </p:nvPr>
        </p:nvSpPr>
        <p:spPr>
          <a:xfrm>
            <a:off x="815340" y="2563316"/>
            <a:ext cx="10515600" cy="1859603"/>
          </a:xfrm>
          <a:prstGeom prst="rect">
            <a:avLst/>
          </a:prstGeom>
        </p:spPr>
        <p:txBody>
          <a:bodyPr lIns="0" tIns="0" rIns="0" bIns="0" anchor="ctr"/>
          <a:lstStyle>
            <a:lvl1pPr marL="0" algn="l" defTabSz="914400" rtl="0" eaLnBrk="1" latinLnBrk="0" hangingPunct="1">
              <a:lnSpc>
                <a:spcPts val="7600"/>
              </a:lnSpc>
              <a:spcBef>
                <a:spcPct val="0"/>
              </a:spcBef>
              <a:buNone/>
              <a:defRPr lang="en-US" sz="7200" kern="1200" cap="all" spc="200">
                <a:solidFill>
                  <a:schemeClr val="bg1"/>
                </a:solidFill>
                <a:latin typeface="Gotham Light" charset="0"/>
                <a:ea typeface="Gotham Light" charset="0"/>
                <a:cs typeface="Gotham Light" charset="0"/>
              </a:defRPr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16" name="Text Placehold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815340" y="4817848"/>
            <a:ext cx="3111500" cy="4810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 i="0" baseline="0">
                <a:solidFill>
                  <a:schemeClr val="accent1"/>
                </a:solidFill>
                <a:latin typeface="Gotham" charset="0"/>
                <a:ea typeface="Gotham" charset="0"/>
                <a:cs typeface="Gotham" charset="0"/>
              </a:defRPr>
            </a:lvl1pPr>
          </a:lstStyle>
          <a:p>
            <a:pPr lvl="0"/>
            <a:r>
              <a:rPr lang="en-US" dirty="0"/>
              <a:t>Month, Date, Year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1974" y="6009639"/>
            <a:ext cx="1527647" cy="54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66090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Brea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3"/>
          <p:cNvSpPr>
            <a:spLocks noGrp="1"/>
          </p:cNvSpPr>
          <p:nvPr>
            <p:ph type="title" hasCustomPrompt="1"/>
          </p:nvPr>
        </p:nvSpPr>
        <p:spPr>
          <a:xfrm>
            <a:off x="815340" y="2563316"/>
            <a:ext cx="10515600" cy="1859603"/>
          </a:xfrm>
          <a:prstGeom prst="rect">
            <a:avLst/>
          </a:prstGeom>
        </p:spPr>
        <p:txBody>
          <a:bodyPr lIns="0" tIns="0" rIns="0" bIns="0" anchor="ctr"/>
          <a:lstStyle>
            <a:lvl1pPr marL="0" algn="l" defTabSz="914400" rtl="0" eaLnBrk="1" latinLnBrk="0" hangingPunct="1">
              <a:lnSpc>
                <a:spcPts val="7600"/>
              </a:lnSpc>
              <a:spcBef>
                <a:spcPct val="0"/>
              </a:spcBef>
              <a:buNone/>
              <a:defRPr lang="en-US" sz="7200" kern="1200" cap="all" spc="200">
                <a:solidFill>
                  <a:schemeClr val="bg1"/>
                </a:solidFill>
                <a:latin typeface="Gotham Light" charset="0"/>
                <a:ea typeface="Gotham Light" charset="0"/>
                <a:cs typeface="Gotham Light" charset="0"/>
              </a:defRPr>
            </a:lvl1pPr>
          </a:lstStyle>
          <a:p>
            <a:r>
              <a:rPr lang="en-US" dirty="0"/>
              <a:t>divider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</p:spTree>
    <p:extLst>
      <p:ext uri="{BB962C8B-B14F-4D97-AF65-F5344CB8AC3E}">
        <p14:creationId xmlns:p14="http://schemas.microsoft.com/office/powerpoint/2010/main" val="361041724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Break with Image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-38000" contras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-1"/>
            <a:ext cx="12192000" cy="6850989"/>
          </a:xfrm>
          <a:prstGeom prst="rect">
            <a:avLst/>
          </a:prstGeom>
        </p:spPr>
      </p:pic>
      <p:sp>
        <p:nvSpPr>
          <p:cNvPr id="15" name="Title 13"/>
          <p:cNvSpPr>
            <a:spLocks noGrp="1"/>
          </p:cNvSpPr>
          <p:nvPr>
            <p:ph type="title" hasCustomPrompt="1"/>
          </p:nvPr>
        </p:nvSpPr>
        <p:spPr>
          <a:xfrm>
            <a:off x="815340" y="2563316"/>
            <a:ext cx="10515600" cy="1859603"/>
          </a:xfrm>
          <a:prstGeom prst="rect">
            <a:avLst/>
          </a:prstGeom>
        </p:spPr>
        <p:txBody>
          <a:bodyPr lIns="0" tIns="0" rIns="0" bIns="0" anchor="ctr"/>
          <a:lstStyle>
            <a:lvl1pPr marL="0" algn="l" defTabSz="914400" rtl="0" eaLnBrk="1" latinLnBrk="0" hangingPunct="1">
              <a:lnSpc>
                <a:spcPts val="7600"/>
              </a:lnSpc>
              <a:spcBef>
                <a:spcPct val="0"/>
              </a:spcBef>
              <a:buNone/>
              <a:defRPr lang="en-US" sz="7200" kern="1200" cap="all" spc="200">
                <a:solidFill>
                  <a:schemeClr val="bg1"/>
                </a:solidFill>
                <a:latin typeface="Gotham Light" charset="0"/>
                <a:ea typeface="Gotham Light" charset="0"/>
                <a:cs typeface="Gotham Light" charset="0"/>
              </a:defRPr>
            </a:lvl1pPr>
          </a:lstStyle>
          <a:p>
            <a:r>
              <a:rPr lang="en-US" dirty="0"/>
              <a:t>divider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</p:spTree>
    <p:extLst>
      <p:ext uri="{BB962C8B-B14F-4D97-AF65-F5344CB8AC3E}">
        <p14:creationId xmlns:p14="http://schemas.microsoft.com/office/powerpoint/2010/main" val="324897611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Break with Imag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>
            <a:alphaModFix amt="8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4213" b="4828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3"/>
          <p:cNvSpPr>
            <a:spLocks noGrp="1"/>
          </p:cNvSpPr>
          <p:nvPr>
            <p:ph type="title" hasCustomPrompt="1"/>
          </p:nvPr>
        </p:nvSpPr>
        <p:spPr>
          <a:xfrm>
            <a:off x="815340" y="2563316"/>
            <a:ext cx="10515600" cy="1859603"/>
          </a:xfrm>
          <a:prstGeom prst="rect">
            <a:avLst/>
          </a:prstGeom>
        </p:spPr>
        <p:txBody>
          <a:bodyPr lIns="0" tIns="0" rIns="0" bIns="0" anchor="ctr"/>
          <a:lstStyle>
            <a:lvl1pPr marL="0" algn="l" defTabSz="914400" rtl="0" eaLnBrk="1" latinLnBrk="0" hangingPunct="1">
              <a:lnSpc>
                <a:spcPts val="7600"/>
              </a:lnSpc>
              <a:spcBef>
                <a:spcPct val="0"/>
              </a:spcBef>
              <a:buNone/>
              <a:defRPr lang="en-US" sz="7200" kern="1200" cap="all" spc="200">
                <a:solidFill>
                  <a:schemeClr val="bg1"/>
                </a:solidFill>
                <a:latin typeface="Gotham Light" charset="0"/>
                <a:ea typeface="Gotham Light" charset="0"/>
                <a:cs typeface="Gotham Light" charset="0"/>
              </a:defRPr>
            </a:lvl1pPr>
          </a:lstStyle>
          <a:p>
            <a:r>
              <a:rPr lang="en-US" dirty="0"/>
              <a:t>divider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</p:spTree>
    <p:extLst>
      <p:ext uri="{BB962C8B-B14F-4D97-AF65-F5344CB8AC3E}">
        <p14:creationId xmlns:p14="http://schemas.microsoft.com/office/powerpoint/2010/main" val="103070387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Break with Image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>
            <a:alphaModFix amt="8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0625" b="4187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3"/>
          <p:cNvSpPr>
            <a:spLocks noGrp="1"/>
          </p:cNvSpPr>
          <p:nvPr>
            <p:ph type="title" hasCustomPrompt="1"/>
          </p:nvPr>
        </p:nvSpPr>
        <p:spPr>
          <a:xfrm>
            <a:off x="815340" y="2563316"/>
            <a:ext cx="10515600" cy="1859603"/>
          </a:xfrm>
          <a:prstGeom prst="rect">
            <a:avLst/>
          </a:prstGeom>
        </p:spPr>
        <p:txBody>
          <a:bodyPr lIns="0" tIns="0" rIns="0" bIns="0" anchor="ctr"/>
          <a:lstStyle>
            <a:lvl1pPr marL="0" algn="l" defTabSz="914400" rtl="0" eaLnBrk="1" latinLnBrk="0" hangingPunct="1">
              <a:lnSpc>
                <a:spcPts val="7600"/>
              </a:lnSpc>
              <a:spcBef>
                <a:spcPct val="0"/>
              </a:spcBef>
              <a:buNone/>
              <a:defRPr lang="en-US" sz="7200" kern="1200" cap="all" spc="200">
                <a:solidFill>
                  <a:schemeClr val="bg1"/>
                </a:solidFill>
                <a:latin typeface="Gotham Light" charset="0"/>
                <a:ea typeface="Gotham Light" charset="0"/>
                <a:cs typeface="Gotham Light" charset="0"/>
              </a:defRPr>
            </a:lvl1pPr>
          </a:lstStyle>
          <a:p>
            <a:r>
              <a:rPr lang="en-US" dirty="0"/>
              <a:t>divider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</p:spTree>
    <p:extLst>
      <p:ext uri="{BB962C8B-B14F-4D97-AF65-F5344CB8AC3E}">
        <p14:creationId xmlns:p14="http://schemas.microsoft.com/office/powerpoint/2010/main" val="312751140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Break with Long 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3"/>
          <p:cNvSpPr>
            <a:spLocks noGrp="1"/>
          </p:cNvSpPr>
          <p:nvPr>
            <p:ph type="title" hasCustomPrompt="1"/>
          </p:nvPr>
        </p:nvSpPr>
        <p:spPr>
          <a:xfrm>
            <a:off x="800100" y="2100578"/>
            <a:ext cx="10515600" cy="2656844"/>
          </a:xfrm>
          <a:prstGeom prst="rect">
            <a:avLst/>
          </a:prstGeom>
        </p:spPr>
        <p:txBody>
          <a:bodyPr lIns="0" tIns="0" rIns="0" bIns="0" anchor="ctr"/>
          <a:lstStyle>
            <a:lvl1pPr marL="0" algn="l" defTabSz="914400" rtl="0" eaLnBrk="1" latinLnBrk="0" hangingPunct="1">
              <a:lnSpc>
                <a:spcPts val="7600"/>
              </a:lnSpc>
              <a:spcBef>
                <a:spcPct val="0"/>
              </a:spcBef>
              <a:buNone/>
              <a:defRPr lang="en-US" sz="7200" kern="1200" cap="all" spc="200">
                <a:solidFill>
                  <a:schemeClr val="bg1"/>
                </a:solidFill>
                <a:latin typeface="Gotham Light" charset="0"/>
                <a:ea typeface="Gotham Light" charset="0"/>
                <a:cs typeface="Gotham Light" charset="0"/>
              </a:defRPr>
            </a:lvl1pPr>
          </a:lstStyle>
          <a:p>
            <a:r>
              <a:rPr lang="en-US" dirty="0"/>
              <a:t>Larger divider</a:t>
            </a:r>
            <a:br>
              <a:rPr lang="en-US" dirty="0"/>
            </a:br>
            <a:r>
              <a:rPr lang="en-US" dirty="0"/>
              <a:t>title style </a:t>
            </a:r>
          </a:p>
        </p:txBody>
      </p:sp>
    </p:spTree>
    <p:extLst>
      <p:ext uri="{BB962C8B-B14F-4D97-AF65-F5344CB8AC3E}">
        <p14:creationId xmlns:p14="http://schemas.microsoft.com/office/powerpoint/2010/main" val="70454934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B5024F-7F06-374E-9FA8-5E26057971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37AED4-FDE6-3843-8503-2DADF53277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78B249-A767-6E4F-AD17-F6A73161BD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6B6F9D-068D-1D4F-BA1D-C0E0C7A8A8FF}" type="datetimeFigureOut">
              <a:rPr lang="en-US" smtClean="0"/>
              <a:t>9/22/21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25C4E4-2C6B-BD4E-9C42-627AB01957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17663A-11A8-8A42-8CF5-998CDE656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B7936-4EE9-1049-A93C-2A37B90F9B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48082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ll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814948" y="440048"/>
            <a:ext cx="10515600" cy="769594"/>
          </a:xfrm>
          <a:prstGeom prst="rect">
            <a:avLst/>
          </a:prstGeom>
        </p:spPr>
        <p:txBody>
          <a:bodyPr lIns="0" tIns="0" rIns="0" bIns="0" anchor="ctr"/>
          <a:lstStyle>
            <a:lvl1pPr marL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en-US" sz="3200" b="1" kern="1200" cap="all" spc="200" baseline="0">
                <a:solidFill>
                  <a:schemeClr val="bg1"/>
                </a:solidFill>
                <a:latin typeface="Gotham" charset="0"/>
                <a:ea typeface="Gotham" charset="0"/>
                <a:cs typeface="Gotham" charset="0"/>
              </a:defRPr>
            </a:lvl1pPr>
          </a:lstStyle>
          <a:p>
            <a:r>
              <a:rPr lang="en-US" dirty="0"/>
              <a:t>Presentation title style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0"/>
          </p:nvPr>
        </p:nvSpPr>
        <p:spPr>
          <a:xfrm>
            <a:off x="824376" y="1590675"/>
            <a:ext cx="6005661" cy="368833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lang="en-US" sz="1800" b="1" i="0" kern="0" cap="all" dirty="0" smtClean="0">
                <a:solidFill>
                  <a:schemeClr val="accent1"/>
                </a:solidFill>
                <a:latin typeface="Gotham" charset="0"/>
                <a:ea typeface="Gotham" charset="0"/>
                <a:cs typeface="Gotham" charset="0"/>
              </a:defRPr>
            </a:lvl1pPr>
            <a:lvl2pPr marL="228600" indent="-228600" algn="l" defTabSz="914400" rtl="0" eaLnBrk="1" latinLnBrk="0" hangingPunct="1">
              <a:lnSpc>
                <a:spcPts val="1800"/>
              </a:lnSpc>
              <a:spcBef>
                <a:spcPts val="1200"/>
              </a:spcBef>
              <a:buClr>
                <a:schemeClr val="accent1"/>
              </a:buClr>
              <a:buFont typeface="Arial"/>
              <a:buChar char="•"/>
              <a:defRPr lang="en-US" sz="1800" kern="1200" dirty="0" smtClean="0">
                <a:solidFill>
                  <a:schemeClr val="bg1"/>
                </a:solidFill>
                <a:latin typeface="Gotham Light" charset="0"/>
                <a:ea typeface="Gotham Light" charset="0"/>
                <a:cs typeface="Gotham Light" charset="0"/>
              </a:defRPr>
            </a:lvl2pPr>
            <a:lvl3pPr marL="514350" indent="-285750">
              <a:defRPr lang="en-US" sz="1400" kern="1200" dirty="0" smtClean="0">
                <a:solidFill>
                  <a:schemeClr val="tx2"/>
                </a:solidFill>
                <a:latin typeface="Gotham Light" charset="0"/>
                <a:ea typeface="Gotham Light" charset="0"/>
                <a:cs typeface="Gotham Light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marL="457200" lvl="1" indent="-228600" algn="l" defTabSz="914400" rtl="0" eaLnBrk="1" latinLnBrk="0" hangingPunct="1">
              <a:lnSpc>
                <a:spcPts val="1800"/>
              </a:lnSpc>
              <a:spcBef>
                <a:spcPts val="400"/>
              </a:spcBef>
              <a:buClr>
                <a:schemeClr val="accent1"/>
              </a:buClr>
              <a:buFont typeface=".AppleSystemUIFont" charset="-120"/>
              <a:buChar char="–"/>
            </a:pPr>
            <a:r>
              <a:rPr lang="en-US" dirty="0"/>
              <a:t>Third level</a:t>
            </a:r>
          </a:p>
        </p:txBody>
      </p:sp>
      <p:sp>
        <p:nvSpPr>
          <p:cNvPr id="21" name="Content Placeholder 19"/>
          <p:cNvSpPr>
            <a:spLocks noGrp="1"/>
          </p:cNvSpPr>
          <p:nvPr>
            <p:ph sz="quarter" idx="11"/>
          </p:nvPr>
        </p:nvSpPr>
        <p:spPr>
          <a:xfrm>
            <a:off x="7989253" y="1590675"/>
            <a:ext cx="3303587" cy="3687763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fontAlgn="base" latinLnBrk="0" hangingPunct="1">
              <a:lnSpc>
                <a:spcPct val="100000"/>
              </a:lnSpc>
              <a:spcBef>
                <a:spcPts val="2400"/>
              </a:spcBef>
              <a:spcAft>
                <a:spcPct val="0"/>
              </a:spcAft>
              <a:buFont typeface="Arial"/>
              <a:buNone/>
              <a:defRPr lang="en-US" sz="2400" kern="0" smtClean="0">
                <a:solidFill>
                  <a:schemeClr val="accent1"/>
                </a:solidFill>
                <a:latin typeface="Gotham Light" charset="0"/>
                <a:ea typeface="Gotham Light" charset="0"/>
                <a:cs typeface="Gotham Light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2" name="TextBox 21"/>
          <p:cNvSpPr txBox="1"/>
          <p:nvPr userDrawn="1"/>
        </p:nvSpPr>
        <p:spPr>
          <a:xfrm>
            <a:off x="819804" y="6400800"/>
            <a:ext cx="377071" cy="4572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fld id="{55B6A344-D51B-3743-AE60-3AAE9FE29C10}" type="slidenum">
              <a:rPr lang="en-US" sz="800" b="1" i="0" spc="200" baseline="0" smtClean="0">
                <a:solidFill>
                  <a:schemeClr val="bg2"/>
                </a:solidFill>
                <a:latin typeface="Gotham" charset="0"/>
                <a:ea typeface="Gotham" charset="0"/>
                <a:cs typeface="Gotham" charset="0"/>
              </a:rPr>
              <a:t>‹#›</a:t>
            </a:fld>
            <a:endParaRPr lang="en-US" sz="800" b="1" i="0" spc="200" baseline="0" dirty="0">
              <a:solidFill>
                <a:schemeClr val="bg2"/>
              </a:solidFill>
              <a:latin typeface="Gotham" charset="0"/>
              <a:ea typeface="Gotham" charset="0"/>
              <a:cs typeface="Gotham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4025" y="6157983"/>
            <a:ext cx="1014984" cy="364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2502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3"/>
          <p:cNvSpPr>
            <a:spLocks noGrp="1"/>
          </p:cNvSpPr>
          <p:nvPr>
            <p:ph type="title" hasCustomPrompt="1"/>
          </p:nvPr>
        </p:nvSpPr>
        <p:spPr>
          <a:xfrm>
            <a:off x="814948" y="440048"/>
            <a:ext cx="10515600" cy="769594"/>
          </a:xfrm>
          <a:prstGeom prst="rect">
            <a:avLst/>
          </a:prstGeom>
        </p:spPr>
        <p:txBody>
          <a:bodyPr lIns="0" tIns="0" rIns="0" bIns="0" anchor="ctr"/>
          <a:lstStyle>
            <a:lvl1pPr marL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en-US" sz="3200" b="1" kern="1200" cap="all" spc="200" baseline="0">
                <a:solidFill>
                  <a:schemeClr val="bg1"/>
                </a:solidFill>
                <a:latin typeface="Gotham" charset="0"/>
                <a:ea typeface="Gotham" charset="0"/>
                <a:cs typeface="Gotham" charset="0"/>
              </a:defRPr>
            </a:lvl1pPr>
          </a:lstStyle>
          <a:p>
            <a:r>
              <a:rPr lang="en-US" dirty="0"/>
              <a:t>Presentation title style</a:t>
            </a:r>
          </a:p>
        </p:txBody>
      </p:sp>
      <p:sp>
        <p:nvSpPr>
          <p:cNvPr id="18" name="Content Placeholder 8"/>
          <p:cNvSpPr>
            <a:spLocks noGrp="1"/>
          </p:cNvSpPr>
          <p:nvPr>
            <p:ph sz="quarter" idx="10"/>
          </p:nvPr>
        </p:nvSpPr>
        <p:spPr>
          <a:xfrm>
            <a:off x="6328009" y="1590675"/>
            <a:ext cx="4411744" cy="407483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lang="en-US" sz="1800" b="1" i="0" kern="0" cap="all" dirty="0" smtClean="0">
                <a:solidFill>
                  <a:schemeClr val="accent1"/>
                </a:solidFill>
                <a:latin typeface="Gotham" charset="0"/>
                <a:ea typeface="Gotham" charset="0"/>
                <a:cs typeface="Gotham" charset="0"/>
              </a:defRPr>
            </a:lvl1pPr>
            <a:lvl2pPr marL="228600" indent="-228600" algn="l" defTabSz="914400" rtl="0" eaLnBrk="1" latinLnBrk="0" hangingPunct="1">
              <a:lnSpc>
                <a:spcPts val="1800"/>
              </a:lnSpc>
              <a:spcBef>
                <a:spcPts val="1200"/>
              </a:spcBef>
              <a:buClr>
                <a:schemeClr val="accent1"/>
              </a:buClr>
              <a:buFont typeface="Arial"/>
              <a:buChar char="•"/>
              <a:defRPr lang="en-US" sz="1800" kern="1200" dirty="0" smtClean="0">
                <a:solidFill>
                  <a:schemeClr val="bg1"/>
                </a:solidFill>
                <a:latin typeface="Gotham Light" charset="0"/>
                <a:ea typeface="Gotham Light" charset="0"/>
                <a:cs typeface="Gotham Light" charset="0"/>
              </a:defRPr>
            </a:lvl2pPr>
            <a:lvl3pPr marL="514350" indent="-285750">
              <a:defRPr lang="en-US" sz="1400" kern="1200" dirty="0" smtClean="0">
                <a:solidFill>
                  <a:schemeClr val="tx2"/>
                </a:solidFill>
                <a:latin typeface="Gotham Light" charset="0"/>
                <a:ea typeface="Gotham Light" charset="0"/>
                <a:cs typeface="Gotham Light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marL="457200" lvl="1" indent="-228600" algn="l" defTabSz="914400" rtl="0" eaLnBrk="1" latinLnBrk="0" hangingPunct="1">
              <a:lnSpc>
                <a:spcPts val="1800"/>
              </a:lnSpc>
              <a:spcBef>
                <a:spcPts val="400"/>
              </a:spcBef>
              <a:buClr>
                <a:schemeClr val="accent1"/>
              </a:buClr>
              <a:buFont typeface=".AppleSystemUIFont" charset="-120"/>
              <a:buChar char="–"/>
            </a:pPr>
            <a:r>
              <a:rPr lang="en-US" dirty="0"/>
              <a:t>Third level</a:t>
            </a:r>
          </a:p>
        </p:txBody>
      </p:sp>
      <p:sp>
        <p:nvSpPr>
          <p:cNvPr id="20" name="Content Placeholder 8"/>
          <p:cNvSpPr>
            <a:spLocks noGrp="1"/>
          </p:cNvSpPr>
          <p:nvPr>
            <p:ph sz="quarter" idx="11"/>
          </p:nvPr>
        </p:nvSpPr>
        <p:spPr>
          <a:xfrm>
            <a:off x="815733" y="1590675"/>
            <a:ext cx="4411744" cy="407483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lang="en-US" sz="1800" b="1" i="0" kern="0" cap="all" dirty="0" smtClean="0">
                <a:solidFill>
                  <a:schemeClr val="accent1"/>
                </a:solidFill>
                <a:latin typeface="Gotham" charset="0"/>
                <a:ea typeface="Gotham" charset="0"/>
                <a:cs typeface="Gotham" charset="0"/>
              </a:defRPr>
            </a:lvl1pPr>
            <a:lvl2pPr marL="228600" indent="-228600" algn="l" defTabSz="914400" rtl="0" eaLnBrk="1" latinLnBrk="0" hangingPunct="1">
              <a:lnSpc>
                <a:spcPts val="1800"/>
              </a:lnSpc>
              <a:spcBef>
                <a:spcPts val="1200"/>
              </a:spcBef>
              <a:buClr>
                <a:schemeClr val="accent1"/>
              </a:buClr>
              <a:buFont typeface="Arial"/>
              <a:buChar char="•"/>
              <a:defRPr lang="en-US" sz="1800" kern="1200" dirty="0" smtClean="0">
                <a:solidFill>
                  <a:schemeClr val="bg1"/>
                </a:solidFill>
                <a:latin typeface="Gotham Light" charset="0"/>
                <a:ea typeface="Gotham Light" charset="0"/>
                <a:cs typeface="Gotham Light" charset="0"/>
              </a:defRPr>
            </a:lvl2pPr>
            <a:lvl3pPr marL="514350" indent="-285750">
              <a:defRPr lang="en-US" sz="1400" kern="1200" dirty="0" smtClean="0">
                <a:solidFill>
                  <a:schemeClr val="tx2"/>
                </a:solidFill>
                <a:latin typeface="Gotham Light" charset="0"/>
                <a:ea typeface="Gotham Light" charset="0"/>
                <a:cs typeface="Gotham Light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marL="457200" lvl="1" indent="-228600" algn="l" defTabSz="914400" rtl="0" eaLnBrk="1" latinLnBrk="0" hangingPunct="1">
              <a:lnSpc>
                <a:spcPts val="1800"/>
              </a:lnSpc>
              <a:spcBef>
                <a:spcPts val="400"/>
              </a:spcBef>
              <a:buClr>
                <a:schemeClr val="accent1"/>
              </a:buClr>
              <a:buFont typeface=".AppleSystemUIFont" charset="-120"/>
              <a:buChar char="–"/>
            </a:pPr>
            <a:r>
              <a:rPr lang="en-US" dirty="0"/>
              <a:t>Third level</a:t>
            </a:r>
          </a:p>
        </p:txBody>
      </p:sp>
      <p:sp>
        <p:nvSpPr>
          <p:cNvPr id="36" name="TextBox 35"/>
          <p:cNvSpPr txBox="1"/>
          <p:nvPr userDrawn="1"/>
        </p:nvSpPr>
        <p:spPr>
          <a:xfrm>
            <a:off x="819804" y="6400800"/>
            <a:ext cx="377071" cy="4572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fld id="{55B6A344-D51B-3743-AE60-3AAE9FE29C10}" type="slidenum">
              <a:rPr lang="en-US" sz="800" b="1" i="0" spc="200" baseline="0" smtClean="0">
                <a:solidFill>
                  <a:schemeClr val="bg2"/>
                </a:solidFill>
                <a:latin typeface="Gotham" charset="0"/>
                <a:ea typeface="Gotham" charset="0"/>
                <a:cs typeface="Gotham" charset="0"/>
              </a:rPr>
              <a:t>‹#›</a:t>
            </a:fld>
            <a:endParaRPr lang="en-US" sz="800" b="1" i="0" spc="200" baseline="0" dirty="0">
              <a:solidFill>
                <a:schemeClr val="bg2"/>
              </a:solidFill>
              <a:latin typeface="Gotham" charset="0"/>
              <a:ea typeface="Gotham" charset="0"/>
              <a:cs typeface="Gotham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4025" y="6157983"/>
            <a:ext cx="1014984" cy="364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43648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Bullet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3"/>
          <p:cNvSpPr>
            <a:spLocks noGrp="1"/>
          </p:cNvSpPr>
          <p:nvPr>
            <p:ph type="title" hasCustomPrompt="1"/>
          </p:nvPr>
        </p:nvSpPr>
        <p:spPr>
          <a:xfrm>
            <a:off x="814948" y="440048"/>
            <a:ext cx="10515600" cy="769594"/>
          </a:xfrm>
          <a:prstGeom prst="rect">
            <a:avLst/>
          </a:prstGeom>
        </p:spPr>
        <p:txBody>
          <a:bodyPr lIns="0" tIns="0" rIns="0" bIns="0" anchor="ctr"/>
          <a:lstStyle>
            <a:lvl1pPr marL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en-US" sz="3200" b="1" kern="1200" cap="all" spc="200" baseline="0">
                <a:solidFill>
                  <a:schemeClr val="bg1"/>
                </a:solidFill>
                <a:latin typeface="Gotham" charset="0"/>
                <a:ea typeface="Gotham" charset="0"/>
                <a:cs typeface="Gotham" charset="0"/>
              </a:defRPr>
            </a:lvl1pPr>
          </a:lstStyle>
          <a:p>
            <a:r>
              <a:rPr lang="en-US" dirty="0"/>
              <a:t>Presentation title style</a:t>
            </a:r>
          </a:p>
        </p:txBody>
      </p:sp>
      <p:sp>
        <p:nvSpPr>
          <p:cNvPr id="20" name="Content Placeholder 8"/>
          <p:cNvSpPr>
            <a:spLocks noGrp="1"/>
          </p:cNvSpPr>
          <p:nvPr>
            <p:ph sz="quarter" idx="11"/>
          </p:nvPr>
        </p:nvSpPr>
        <p:spPr>
          <a:xfrm>
            <a:off x="815732" y="1590675"/>
            <a:ext cx="2971800" cy="407483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lang="en-US" sz="1800" b="1" i="0" kern="0" cap="all" dirty="0" smtClean="0">
                <a:solidFill>
                  <a:schemeClr val="accent1"/>
                </a:solidFill>
                <a:latin typeface="Gotham" charset="0"/>
                <a:ea typeface="Gotham" charset="0"/>
                <a:cs typeface="Gotham" charset="0"/>
              </a:defRPr>
            </a:lvl1pPr>
            <a:lvl2pPr marL="228600" indent="-228600" algn="l" defTabSz="914400" rtl="0" eaLnBrk="1" latinLnBrk="0" hangingPunct="1">
              <a:lnSpc>
                <a:spcPts val="1800"/>
              </a:lnSpc>
              <a:spcBef>
                <a:spcPts val="1200"/>
              </a:spcBef>
              <a:buClr>
                <a:schemeClr val="accent1"/>
              </a:buClr>
              <a:buFont typeface="Arial"/>
              <a:buChar char="•"/>
              <a:defRPr lang="en-US" sz="1800" kern="1200" dirty="0" smtClean="0">
                <a:solidFill>
                  <a:schemeClr val="bg1"/>
                </a:solidFill>
                <a:latin typeface="Gotham Light" charset="0"/>
                <a:ea typeface="Gotham Light" charset="0"/>
                <a:cs typeface="Gotham Light" charset="0"/>
              </a:defRPr>
            </a:lvl2pPr>
            <a:lvl3pPr marL="514350" indent="-285750">
              <a:defRPr lang="en-US" sz="1400" kern="1200" dirty="0" smtClean="0">
                <a:solidFill>
                  <a:schemeClr val="tx2"/>
                </a:solidFill>
                <a:latin typeface="Gotham Light" charset="0"/>
                <a:ea typeface="Gotham Light" charset="0"/>
                <a:cs typeface="Gotham Light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marL="457200" lvl="1" indent="-228600" algn="l" defTabSz="914400" rtl="0" eaLnBrk="1" latinLnBrk="0" hangingPunct="1">
              <a:lnSpc>
                <a:spcPts val="1800"/>
              </a:lnSpc>
              <a:spcBef>
                <a:spcPts val="400"/>
              </a:spcBef>
              <a:buClr>
                <a:schemeClr val="accent1"/>
              </a:buClr>
              <a:buFont typeface=".AppleSystemUIFont" charset="-120"/>
              <a:buChar char="–"/>
            </a:pPr>
            <a:r>
              <a:rPr lang="en-US" dirty="0"/>
              <a:t>Third level</a:t>
            </a:r>
          </a:p>
        </p:txBody>
      </p:sp>
      <p:sp>
        <p:nvSpPr>
          <p:cNvPr id="17" name="Content Placeholder 8"/>
          <p:cNvSpPr>
            <a:spLocks noGrp="1"/>
          </p:cNvSpPr>
          <p:nvPr>
            <p:ph sz="quarter" idx="12"/>
          </p:nvPr>
        </p:nvSpPr>
        <p:spPr>
          <a:xfrm>
            <a:off x="4586454" y="1590675"/>
            <a:ext cx="2971800" cy="407483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lang="en-US" sz="1800" b="1" i="0" kern="0" cap="all" dirty="0" smtClean="0">
                <a:solidFill>
                  <a:schemeClr val="accent1"/>
                </a:solidFill>
                <a:latin typeface="Gotham" charset="0"/>
                <a:ea typeface="Gotham" charset="0"/>
                <a:cs typeface="Gotham" charset="0"/>
              </a:defRPr>
            </a:lvl1pPr>
            <a:lvl2pPr marL="228600" indent="-228600" algn="l" defTabSz="914400" rtl="0" eaLnBrk="1" latinLnBrk="0" hangingPunct="1">
              <a:lnSpc>
                <a:spcPts val="1800"/>
              </a:lnSpc>
              <a:spcBef>
                <a:spcPts val="1200"/>
              </a:spcBef>
              <a:buClr>
                <a:schemeClr val="accent2"/>
              </a:buClr>
              <a:buFont typeface="Arial"/>
              <a:buChar char="•"/>
              <a:defRPr lang="en-US" sz="1800" kern="1200" dirty="0" smtClean="0">
                <a:solidFill>
                  <a:schemeClr val="bg1"/>
                </a:solidFill>
                <a:latin typeface="Gotham Light" charset="0"/>
                <a:ea typeface="Gotham Light" charset="0"/>
                <a:cs typeface="Gotham Light" charset="0"/>
              </a:defRPr>
            </a:lvl2pPr>
            <a:lvl3pPr marL="514350" indent="-285750">
              <a:defRPr lang="en-US" sz="1400" kern="1200" dirty="0" smtClean="0">
                <a:solidFill>
                  <a:schemeClr val="tx2"/>
                </a:solidFill>
                <a:latin typeface="Gotham Light" charset="0"/>
                <a:ea typeface="Gotham Light" charset="0"/>
                <a:cs typeface="Gotham Light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marL="228600" lvl="1" indent="-228600" algn="l" defTabSz="914400" rtl="0" eaLnBrk="1" latinLnBrk="0" hangingPunct="1">
              <a:lnSpc>
                <a:spcPts val="1800"/>
              </a:lnSpc>
              <a:spcBef>
                <a:spcPts val="1200"/>
              </a:spcBef>
              <a:buClr>
                <a:schemeClr val="accent1"/>
              </a:buClr>
              <a:buFont typeface="Arial"/>
              <a:buChar char="•"/>
            </a:pPr>
            <a:r>
              <a:rPr lang="en-US" dirty="0"/>
              <a:t>Second level</a:t>
            </a:r>
          </a:p>
          <a:p>
            <a:pPr marL="457200" lvl="1" indent="-228600" algn="l" defTabSz="914400" rtl="0" eaLnBrk="1" latinLnBrk="0" hangingPunct="1">
              <a:lnSpc>
                <a:spcPts val="1800"/>
              </a:lnSpc>
              <a:spcBef>
                <a:spcPts val="400"/>
              </a:spcBef>
              <a:buClr>
                <a:schemeClr val="accent1"/>
              </a:buClr>
              <a:buFont typeface=".AppleSystemUIFont" charset="-120"/>
              <a:buChar char="–"/>
            </a:pPr>
            <a:r>
              <a:rPr lang="en-US" dirty="0"/>
              <a:t>Third level</a:t>
            </a:r>
          </a:p>
        </p:txBody>
      </p:sp>
      <p:sp>
        <p:nvSpPr>
          <p:cNvPr id="19" name="Content Placeholder 8"/>
          <p:cNvSpPr>
            <a:spLocks noGrp="1"/>
          </p:cNvSpPr>
          <p:nvPr>
            <p:ph sz="quarter" idx="13"/>
          </p:nvPr>
        </p:nvSpPr>
        <p:spPr>
          <a:xfrm>
            <a:off x="8357176" y="1590675"/>
            <a:ext cx="2971800" cy="407483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lang="en-US" sz="1800" b="1" i="0" kern="0" cap="all" dirty="0" smtClean="0">
                <a:solidFill>
                  <a:schemeClr val="accent1"/>
                </a:solidFill>
                <a:latin typeface="Gotham" charset="0"/>
                <a:ea typeface="Gotham" charset="0"/>
                <a:cs typeface="Gotham" charset="0"/>
              </a:defRPr>
            </a:lvl1pPr>
            <a:lvl2pPr marL="228600" indent="-228600" algn="l" defTabSz="914400" rtl="0" eaLnBrk="1" latinLnBrk="0" hangingPunct="1">
              <a:lnSpc>
                <a:spcPts val="1800"/>
              </a:lnSpc>
              <a:spcBef>
                <a:spcPts val="1200"/>
              </a:spcBef>
              <a:buClr>
                <a:schemeClr val="accent2"/>
              </a:buClr>
              <a:buFont typeface="Arial"/>
              <a:buChar char="•"/>
              <a:defRPr lang="en-US" sz="1800" kern="1200" dirty="0" smtClean="0">
                <a:solidFill>
                  <a:schemeClr val="bg1"/>
                </a:solidFill>
                <a:latin typeface="Gotham Light" charset="0"/>
                <a:ea typeface="Gotham Light" charset="0"/>
                <a:cs typeface="Gotham Light" charset="0"/>
              </a:defRPr>
            </a:lvl2pPr>
            <a:lvl3pPr marL="514350" indent="-285750">
              <a:defRPr lang="en-US" sz="1400" kern="1200" dirty="0" smtClean="0">
                <a:solidFill>
                  <a:schemeClr val="tx2"/>
                </a:solidFill>
                <a:latin typeface="Gotham Light" charset="0"/>
                <a:ea typeface="Gotham Light" charset="0"/>
                <a:cs typeface="Gotham Light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marL="228600" lvl="1" indent="-228600" algn="l" defTabSz="914400" rtl="0" eaLnBrk="1" latinLnBrk="0" hangingPunct="1">
              <a:lnSpc>
                <a:spcPts val="1800"/>
              </a:lnSpc>
              <a:spcBef>
                <a:spcPts val="1200"/>
              </a:spcBef>
              <a:buClr>
                <a:schemeClr val="accent1"/>
              </a:buClr>
              <a:buFont typeface="Arial"/>
              <a:buChar char="•"/>
            </a:pPr>
            <a:r>
              <a:rPr lang="en-US" dirty="0"/>
              <a:t>Second level</a:t>
            </a:r>
          </a:p>
          <a:p>
            <a:pPr marL="457200" lvl="1" indent="-228600" algn="l" defTabSz="914400" rtl="0" eaLnBrk="1" latinLnBrk="0" hangingPunct="1">
              <a:lnSpc>
                <a:spcPts val="1800"/>
              </a:lnSpc>
              <a:spcBef>
                <a:spcPts val="400"/>
              </a:spcBef>
              <a:buClr>
                <a:schemeClr val="accent1"/>
              </a:buClr>
              <a:buFont typeface=".AppleSystemUIFont" charset="-120"/>
              <a:buChar char="–"/>
            </a:pPr>
            <a:r>
              <a:rPr lang="en-US" dirty="0"/>
              <a:t>Third level</a:t>
            </a:r>
          </a:p>
        </p:txBody>
      </p:sp>
      <p:sp>
        <p:nvSpPr>
          <p:cNvPr id="37" name="TextBox 36"/>
          <p:cNvSpPr txBox="1"/>
          <p:nvPr userDrawn="1"/>
        </p:nvSpPr>
        <p:spPr>
          <a:xfrm>
            <a:off x="819804" y="6400800"/>
            <a:ext cx="377071" cy="4572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fld id="{55B6A344-D51B-3743-AE60-3AAE9FE29C10}" type="slidenum">
              <a:rPr lang="en-US" sz="800" b="1" i="0" spc="200" baseline="0" smtClean="0">
                <a:solidFill>
                  <a:schemeClr val="bg2"/>
                </a:solidFill>
                <a:latin typeface="Gotham" charset="0"/>
                <a:ea typeface="Gotham" charset="0"/>
                <a:cs typeface="Gotham" charset="0"/>
              </a:rPr>
              <a:t>‹#›</a:t>
            </a:fld>
            <a:endParaRPr lang="en-US" sz="800" b="1" i="0" spc="200" baseline="0" dirty="0">
              <a:solidFill>
                <a:schemeClr val="bg2"/>
              </a:solidFill>
              <a:latin typeface="Gotham" charset="0"/>
              <a:ea typeface="Gotham" charset="0"/>
              <a:cs typeface="Gotham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4025" y="6157983"/>
            <a:ext cx="1014984" cy="364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39324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 Bullet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3"/>
          <p:cNvSpPr>
            <a:spLocks noGrp="1"/>
          </p:cNvSpPr>
          <p:nvPr>
            <p:ph type="title" hasCustomPrompt="1"/>
          </p:nvPr>
        </p:nvSpPr>
        <p:spPr>
          <a:xfrm>
            <a:off x="814948" y="440048"/>
            <a:ext cx="10515600" cy="769594"/>
          </a:xfrm>
          <a:prstGeom prst="rect">
            <a:avLst/>
          </a:prstGeom>
        </p:spPr>
        <p:txBody>
          <a:bodyPr lIns="0" tIns="0" rIns="0" bIns="0" anchor="ctr"/>
          <a:lstStyle>
            <a:lvl1pPr marL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en-US" sz="3200" b="1" kern="1200" cap="all" spc="200" baseline="0">
                <a:solidFill>
                  <a:schemeClr val="bg1"/>
                </a:solidFill>
                <a:latin typeface="Gotham" charset="0"/>
                <a:ea typeface="Gotham" charset="0"/>
                <a:cs typeface="Gotham" charset="0"/>
              </a:defRPr>
            </a:lvl1pPr>
          </a:lstStyle>
          <a:p>
            <a:r>
              <a:rPr lang="en-US" dirty="0"/>
              <a:t>Presentation title style</a:t>
            </a:r>
          </a:p>
        </p:txBody>
      </p:sp>
      <p:sp>
        <p:nvSpPr>
          <p:cNvPr id="20" name="Content Placeholder 8"/>
          <p:cNvSpPr>
            <a:spLocks noGrp="1"/>
          </p:cNvSpPr>
          <p:nvPr>
            <p:ph sz="quarter" idx="11"/>
          </p:nvPr>
        </p:nvSpPr>
        <p:spPr>
          <a:xfrm>
            <a:off x="815732" y="1590675"/>
            <a:ext cx="2368296" cy="407483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lang="en-US" sz="1800" b="1" i="0" kern="0" cap="all" dirty="0" smtClean="0">
                <a:solidFill>
                  <a:schemeClr val="accent1"/>
                </a:solidFill>
                <a:latin typeface="Gotham" charset="0"/>
                <a:ea typeface="Gotham" charset="0"/>
                <a:cs typeface="Gotham" charset="0"/>
              </a:defRPr>
            </a:lvl1pPr>
            <a:lvl2pPr marL="228600" indent="-228600" algn="l" defTabSz="914400" rtl="0" eaLnBrk="1" latinLnBrk="0" hangingPunct="1">
              <a:lnSpc>
                <a:spcPts val="1800"/>
              </a:lnSpc>
              <a:spcBef>
                <a:spcPts val="1200"/>
              </a:spcBef>
              <a:buClr>
                <a:schemeClr val="accent1"/>
              </a:buClr>
              <a:buFont typeface="Arial"/>
              <a:buChar char="•"/>
              <a:defRPr lang="en-US" sz="1800" kern="1200" dirty="0" smtClean="0">
                <a:solidFill>
                  <a:schemeClr val="bg1"/>
                </a:solidFill>
                <a:latin typeface="Gotham Light" charset="0"/>
                <a:ea typeface="Gotham Light" charset="0"/>
                <a:cs typeface="Gotham Light" charset="0"/>
              </a:defRPr>
            </a:lvl2pPr>
            <a:lvl3pPr marL="514350" indent="-285750">
              <a:defRPr lang="en-US" sz="1400" kern="1200" dirty="0" smtClean="0">
                <a:solidFill>
                  <a:schemeClr val="tx2"/>
                </a:solidFill>
                <a:latin typeface="Gotham Light" charset="0"/>
                <a:ea typeface="Gotham Light" charset="0"/>
                <a:cs typeface="Gotham Light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marL="457200" lvl="1" indent="-228600" algn="l" defTabSz="914400" rtl="0" eaLnBrk="1" latinLnBrk="0" hangingPunct="1">
              <a:lnSpc>
                <a:spcPts val="1800"/>
              </a:lnSpc>
              <a:spcBef>
                <a:spcPts val="400"/>
              </a:spcBef>
              <a:buClr>
                <a:schemeClr val="accent1"/>
              </a:buClr>
              <a:buFont typeface=".AppleSystemUIFont" charset="-120"/>
              <a:buChar char="–"/>
            </a:pPr>
            <a:r>
              <a:rPr lang="en-US" dirty="0"/>
              <a:t>Third level</a:t>
            </a:r>
          </a:p>
        </p:txBody>
      </p:sp>
      <p:sp>
        <p:nvSpPr>
          <p:cNvPr id="18" name="Content Placeholder 8"/>
          <p:cNvSpPr>
            <a:spLocks noGrp="1"/>
          </p:cNvSpPr>
          <p:nvPr>
            <p:ph sz="quarter" idx="12"/>
          </p:nvPr>
        </p:nvSpPr>
        <p:spPr>
          <a:xfrm>
            <a:off x="3524367" y="1590675"/>
            <a:ext cx="2368296" cy="407483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lang="en-US" sz="1800" b="1" i="0" kern="0" cap="all" dirty="0" smtClean="0">
                <a:solidFill>
                  <a:schemeClr val="accent1"/>
                </a:solidFill>
                <a:latin typeface="Gotham" charset="0"/>
                <a:ea typeface="Gotham" charset="0"/>
                <a:cs typeface="Gotham" charset="0"/>
              </a:defRPr>
            </a:lvl1pPr>
            <a:lvl2pPr marL="228600" indent="-228600" algn="l" defTabSz="914400" rtl="0" eaLnBrk="1" latinLnBrk="0" hangingPunct="1">
              <a:lnSpc>
                <a:spcPts val="1800"/>
              </a:lnSpc>
              <a:spcBef>
                <a:spcPts val="1200"/>
              </a:spcBef>
              <a:buClr>
                <a:schemeClr val="accent2"/>
              </a:buClr>
              <a:buFont typeface="Arial"/>
              <a:buChar char="•"/>
              <a:defRPr lang="en-US" sz="1800" kern="1200" dirty="0" smtClean="0">
                <a:solidFill>
                  <a:schemeClr val="bg1"/>
                </a:solidFill>
                <a:latin typeface="Gotham Light" charset="0"/>
                <a:ea typeface="Gotham Light" charset="0"/>
                <a:cs typeface="Gotham Light" charset="0"/>
              </a:defRPr>
            </a:lvl2pPr>
            <a:lvl3pPr marL="514350" indent="-285750">
              <a:defRPr lang="en-US" sz="1400" kern="1200" dirty="0" smtClean="0">
                <a:solidFill>
                  <a:schemeClr val="tx2"/>
                </a:solidFill>
                <a:latin typeface="Gotham Light" charset="0"/>
                <a:ea typeface="Gotham Light" charset="0"/>
                <a:cs typeface="Gotham Light" charset="0"/>
              </a:defRPr>
            </a:lvl3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</a:pPr>
            <a:r>
              <a:rPr lang="en-US" dirty="0"/>
              <a:t>Click to edit Master text styles</a:t>
            </a:r>
          </a:p>
          <a:p>
            <a:pPr marL="228600" lvl="1" indent="-228600" algn="l" defTabSz="914400" rtl="0" eaLnBrk="1" latinLnBrk="0" hangingPunct="1">
              <a:lnSpc>
                <a:spcPts val="1800"/>
              </a:lnSpc>
              <a:spcBef>
                <a:spcPts val="1200"/>
              </a:spcBef>
              <a:buClr>
                <a:schemeClr val="accent1"/>
              </a:buClr>
              <a:buFont typeface="Arial"/>
              <a:buChar char="•"/>
            </a:pPr>
            <a:r>
              <a:rPr lang="en-US" dirty="0"/>
              <a:t>Second level</a:t>
            </a:r>
          </a:p>
          <a:p>
            <a:pPr marL="457200" lvl="1" indent="-228600" algn="l" defTabSz="914400" rtl="0" eaLnBrk="1" latinLnBrk="0" hangingPunct="1">
              <a:lnSpc>
                <a:spcPts val="1800"/>
              </a:lnSpc>
              <a:spcBef>
                <a:spcPts val="400"/>
              </a:spcBef>
              <a:buClr>
                <a:schemeClr val="accent1"/>
              </a:buClr>
              <a:buFont typeface=".AppleSystemUIFont" charset="-120"/>
              <a:buChar char="–"/>
            </a:pPr>
            <a:r>
              <a:rPr lang="en-US" dirty="0"/>
              <a:t>Third level</a:t>
            </a:r>
          </a:p>
        </p:txBody>
      </p:sp>
      <p:sp>
        <p:nvSpPr>
          <p:cNvPr id="21" name="Content Placeholder 8"/>
          <p:cNvSpPr>
            <a:spLocks noGrp="1"/>
          </p:cNvSpPr>
          <p:nvPr>
            <p:ph sz="quarter" idx="13"/>
          </p:nvPr>
        </p:nvSpPr>
        <p:spPr>
          <a:xfrm>
            <a:off x="6233002" y="1590675"/>
            <a:ext cx="2368296" cy="407483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lang="en-US" sz="1800" b="1" i="0" kern="0" cap="all" dirty="0" smtClean="0">
                <a:solidFill>
                  <a:schemeClr val="accent1"/>
                </a:solidFill>
                <a:latin typeface="Gotham" charset="0"/>
                <a:ea typeface="Gotham" charset="0"/>
                <a:cs typeface="Gotham" charset="0"/>
              </a:defRPr>
            </a:lvl1pPr>
            <a:lvl2pPr marL="228600" indent="-228600" algn="l" defTabSz="914400" rtl="0" eaLnBrk="1" latinLnBrk="0" hangingPunct="1">
              <a:lnSpc>
                <a:spcPts val="1800"/>
              </a:lnSpc>
              <a:spcBef>
                <a:spcPts val="1200"/>
              </a:spcBef>
              <a:buClr>
                <a:schemeClr val="accent2"/>
              </a:buClr>
              <a:buFont typeface="Arial"/>
              <a:buChar char="•"/>
              <a:defRPr lang="en-US" sz="1800" kern="1200" dirty="0" smtClean="0">
                <a:solidFill>
                  <a:schemeClr val="bg1"/>
                </a:solidFill>
                <a:latin typeface="Gotham Light" charset="0"/>
                <a:ea typeface="Gotham Light" charset="0"/>
                <a:cs typeface="Gotham Light" charset="0"/>
              </a:defRPr>
            </a:lvl2pPr>
            <a:lvl3pPr marL="514350" indent="-285750">
              <a:defRPr lang="en-US" sz="1400" kern="1200" dirty="0" smtClean="0">
                <a:solidFill>
                  <a:schemeClr val="tx2"/>
                </a:solidFill>
                <a:latin typeface="Gotham Light" charset="0"/>
                <a:ea typeface="Gotham Light" charset="0"/>
                <a:cs typeface="Gotham Light" charset="0"/>
              </a:defRPr>
            </a:lvl3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</a:pPr>
            <a:r>
              <a:rPr lang="en-US" dirty="0"/>
              <a:t>Click to edit Master text styles</a:t>
            </a:r>
          </a:p>
          <a:p>
            <a:pPr marL="228600" lvl="1" indent="-228600" algn="l" defTabSz="914400" rtl="0" eaLnBrk="1" latinLnBrk="0" hangingPunct="1">
              <a:lnSpc>
                <a:spcPts val="1800"/>
              </a:lnSpc>
              <a:spcBef>
                <a:spcPts val="1200"/>
              </a:spcBef>
              <a:buClr>
                <a:schemeClr val="accent1"/>
              </a:buClr>
              <a:buFont typeface="Arial"/>
              <a:buChar char="•"/>
            </a:pPr>
            <a:r>
              <a:rPr lang="en-US" dirty="0"/>
              <a:t>Second level</a:t>
            </a:r>
          </a:p>
          <a:p>
            <a:pPr marL="457200" lvl="1" indent="-228600" algn="l" defTabSz="914400" rtl="0" eaLnBrk="1" latinLnBrk="0" hangingPunct="1">
              <a:lnSpc>
                <a:spcPts val="1800"/>
              </a:lnSpc>
              <a:spcBef>
                <a:spcPts val="400"/>
              </a:spcBef>
              <a:buClr>
                <a:schemeClr val="accent1"/>
              </a:buClr>
              <a:buFont typeface=".AppleSystemUIFont" charset="-120"/>
              <a:buChar char="–"/>
            </a:pPr>
            <a:r>
              <a:rPr lang="en-US" dirty="0"/>
              <a:t>Third level</a:t>
            </a:r>
          </a:p>
        </p:txBody>
      </p:sp>
      <p:sp>
        <p:nvSpPr>
          <p:cNvPr id="22" name="Content Placeholder 8"/>
          <p:cNvSpPr>
            <a:spLocks noGrp="1"/>
          </p:cNvSpPr>
          <p:nvPr>
            <p:ph sz="quarter" idx="14"/>
          </p:nvPr>
        </p:nvSpPr>
        <p:spPr>
          <a:xfrm>
            <a:off x="8941637" y="1590675"/>
            <a:ext cx="2368296" cy="407483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lang="en-US" sz="1800" b="1" i="0" kern="0" cap="all" dirty="0" smtClean="0">
                <a:solidFill>
                  <a:schemeClr val="accent1"/>
                </a:solidFill>
                <a:latin typeface="Gotham" charset="0"/>
                <a:ea typeface="Gotham" charset="0"/>
                <a:cs typeface="Gotham" charset="0"/>
              </a:defRPr>
            </a:lvl1pPr>
            <a:lvl2pPr marL="228600" indent="-228600" algn="l" defTabSz="914400" rtl="0" eaLnBrk="1" latinLnBrk="0" hangingPunct="1">
              <a:lnSpc>
                <a:spcPts val="1800"/>
              </a:lnSpc>
              <a:spcBef>
                <a:spcPts val="1200"/>
              </a:spcBef>
              <a:buClr>
                <a:schemeClr val="accent2"/>
              </a:buClr>
              <a:buFont typeface="Arial"/>
              <a:buChar char="•"/>
              <a:defRPr lang="en-US" sz="1800" kern="1200" dirty="0" smtClean="0">
                <a:solidFill>
                  <a:schemeClr val="bg1"/>
                </a:solidFill>
                <a:latin typeface="Gotham Light" charset="0"/>
                <a:ea typeface="Gotham Light" charset="0"/>
                <a:cs typeface="Gotham Light" charset="0"/>
              </a:defRPr>
            </a:lvl2pPr>
            <a:lvl3pPr marL="514350" indent="-285750">
              <a:defRPr lang="en-US" sz="1400" kern="1200" dirty="0" smtClean="0">
                <a:solidFill>
                  <a:schemeClr val="tx2"/>
                </a:solidFill>
                <a:latin typeface="Gotham Light" charset="0"/>
                <a:ea typeface="Gotham Light" charset="0"/>
                <a:cs typeface="Gotham Light" charset="0"/>
              </a:defRPr>
            </a:lvl3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</a:pPr>
            <a:r>
              <a:rPr lang="en-US" dirty="0"/>
              <a:t>Click to edit Master text styles</a:t>
            </a:r>
          </a:p>
          <a:p>
            <a:pPr marL="228600" lvl="1" indent="-228600" algn="l" defTabSz="914400" rtl="0" eaLnBrk="1" latinLnBrk="0" hangingPunct="1">
              <a:lnSpc>
                <a:spcPts val="1800"/>
              </a:lnSpc>
              <a:spcBef>
                <a:spcPts val="1200"/>
              </a:spcBef>
              <a:buClr>
                <a:schemeClr val="accent1"/>
              </a:buClr>
              <a:buFont typeface="Arial"/>
              <a:buChar char="•"/>
            </a:pPr>
            <a:r>
              <a:rPr lang="en-US" dirty="0"/>
              <a:t>Second level</a:t>
            </a:r>
          </a:p>
          <a:p>
            <a:pPr marL="457200" lvl="1" indent="-228600" algn="l" defTabSz="914400" rtl="0" eaLnBrk="1" latinLnBrk="0" hangingPunct="1">
              <a:lnSpc>
                <a:spcPts val="1800"/>
              </a:lnSpc>
              <a:spcBef>
                <a:spcPts val="400"/>
              </a:spcBef>
              <a:buClr>
                <a:schemeClr val="accent1"/>
              </a:buClr>
              <a:buFont typeface=".AppleSystemUIFont" charset="-120"/>
              <a:buChar char="–"/>
            </a:pPr>
            <a:r>
              <a:rPr lang="en-US" dirty="0"/>
              <a:t>Third level</a:t>
            </a:r>
          </a:p>
        </p:txBody>
      </p:sp>
      <p:sp>
        <p:nvSpPr>
          <p:cNvPr id="39" name="TextBox 38"/>
          <p:cNvSpPr txBox="1"/>
          <p:nvPr userDrawn="1"/>
        </p:nvSpPr>
        <p:spPr>
          <a:xfrm>
            <a:off x="819804" y="6400800"/>
            <a:ext cx="377071" cy="4572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fld id="{55B6A344-D51B-3743-AE60-3AAE9FE29C10}" type="slidenum">
              <a:rPr lang="en-US" sz="800" b="1" i="0" spc="200" baseline="0" smtClean="0">
                <a:solidFill>
                  <a:schemeClr val="bg2"/>
                </a:solidFill>
                <a:latin typeface="Gotham" charset="0"/>
                <a:ea typeface="Gotham" charset="0"/>
                <a:cs typeface="Gotham" charset="0"/>
              </a:rPr>
              <a:t>‹#›</a:t>
            </a:fld>
            <a:endParaRPr lang="en-US" sz="800" b="1" i="0" spc="200" baseline="0" dirty="0">
              <a:solidFill>
                <a:schemeClr val="bg2"/>
              </a:solidFill>
              <a:latin typeface="Gotham" charset="0"/>
              <a:ea typeface="Gotham" charset="0"/>
              <a:cs typeface="Gotham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4025" y="6157983"/>
            <a:ext cx="1014984" cy="364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13488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825061" y="1471613"/>
            <a:ext cx="7324725" cy="30797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lang="en-US" sz="1800" b="1" kern="0" cap="all" smtClean="0">
                <a:solidFill>
                  <a:schemeClr val="accent1"/>
                </a:solidFill>
                <a:latin typeface="Gotham" charset="0"/>
                <a:ea typeface="Gotham" charset="0"/>
                <a:cs typeface="Gotham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itle 3"/>
          <p:cNvSpPr>
            <a:spLocks noGrp="1"/>
          </p:cNvSpPr>
          <p:nvPr>
            <p:ph type="title" hasCustomPrompt="1"/>
          </p:nvPr>
        </p:nvSpPr>
        <p:spPr>
          <a:xfrm>
            <a:off x="814948" y="440048"/>
            <a:ext cx="10515600" cy="769594"/>
          </a:xfrm>
          <a:prstGeom prst="rect">
            <a:avLst/>
          </a:prstGeom>
        </p:spPr>
        <p:txBody>
          <a:bodyPr lIns="0" tIns="0" rIns="0" bIns="0" anchor="ctr"/>
          <a:lstStyle>
            <a:lvl1pPr marL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en-US" sz="3200" b="1" kern="1200" cap="all" spc="200" baseline="0">
                <a:solidFill>
                  <a:schemeClr val="bg1"/>
                </a:solidFill>
                <a:latin typeface="Gotham" charset="0"/>
                <a:ea typeface="Gotham" charset="0"/>
                <a:cs typeface="Gotham" charset="0"/>
              </a:defRPr>
            </a:lvl1pPr>
          </a:lstStyle>
          <a:p>
            <a:r>
              <a:rPr lang="en-US" dirty="0"/>
              <a:t>Presentation title style</a:t>
            </a:r>
          </a:p>
        </p:txBody>
      </p:sp>
      <p:sp>
        <p:nvSpPr>
          <p:cNvPr id="20" name="Content Placeholder 8"/>
          <p:cNvSpPr>
            <a:spLocks noGrp="1"/>
          </p:cNvSpPr>
          <p:nvPr>
            <p:ph sz="quarter" idx="11" hasCustomPrompt="1"/>
          </p:nvPr>
        </p:nvSpPr>
        <p:spPr>
          <a:xfrm>
            <a:off x="824376" y="1847318"/>
            <a:ext cx="9915377" cy="3688335"/>
          </a:xfrm>
          <a:prstGeom prst="rect">
            <a:avLst/>
          </a:prstGeom>
        </p:spPr>
        <p:txBody>
          <a:bodyPr lIns="0" tIns="0" rIns="0" bIns="0" numCol="2" spcCol="914400"/>
          <a:lstStyle>
            <a:lvl1pPr marL="0" indent="0">
              <a:buNone/>
              <a:defRPr lang="en-US" sz="1400" b="1" i="0" kern="0" cap="all" dirty="0" smtClean="0">
                <a:solidFill>
                  <a:srgbClr val="2B9CD8"/>
                </a:solidFill>
                <a:latin typeface="Gotham" charset="0"/>
                <a:ea typeface="Gotham" charset="0"/>
                <a:cs typeface="Gotham" charset="0"/>
              </a:defRPr>
            </a:lvl1pPr>
            <a:lvl2pPr marL="228600" indent="-228600" algn="l" defTabSz="914400" rtl="0" eaLnBrk="1" latinLnBrk="0" hangingPunct="1">
              <a:lnSpc>
                <a:spcPts val="1800"/>
              </a:lnSpc>
              <a:spcBef>
                <a:spcPts val="1200"/>
              </a:spcBef>
              <a:buClr>
                <a:schemeClr val="accent1"/>
              </a:buClr>
              <a:buFont typeface="Arial"/>
              <a:buChar char="•"/>
              <a:defRPr lang="en-US" sz="1800" kern="1200" dirty="0" smtClean="0">
                <a:solidFill>
                  <a:schemeClr val="bg1"/>
                </a:solidFill>
                <a:latin typeface="Gotham Light" charset="0"/>
                <a:ea typeface="Gotham Light" charset="0"/>
                <a:cs typeface="Gotham Light" charset="0"/>
              </a:defRPr>
            </a:lvl2pPr>
            <a:lvl3pPr marL="514350" indent="-285750">
              <a:defRPr lang="en-US" sz="1400" kern="1200" dirty="0" smtClean="0">
                <a:solidFill>
                  <a:schemeClr val="tx2"/>
                </a:solidFill>
                <a:latin typeface="Gotham Light" charset="0"/>
                <a:ea typeface="Gotham Light" charset="0"/>
                <a:cs typeface="Gotham Light" charset="0"/>
              </a:defRPr>
            </a:lvl3pPr>
          </a:lstStyle>
          <a:p>
            <a:pPr lvl="1"/>
            <a:r>
              <a:rPr lang="en-US" dirty="0"/>
              <a:t>Second level</a:t>
            </a:r>
          </a:p>
          <a:p>
            <a:pPr marL="457200" lvl="1" indent="-228600" algn="l" defTabSz="914400" rtl="0" eaLnBrk="1" latinLnBrk="0" hangingPunct="1">
              <a:lnSpc>
                <a:spcPts val="1800"/>
              </a:lnSpc>
              <a:spcBef>
                <a:spcPts val="400"/>
              </a:spcBef>
              <a:buClr>
                <a:schemeClr val="accent1"/>
              </a:buClr>
              <a:buFont typeface=".AppleSystemUIFont" charset="-120"/>
              <a:buChar char="–"/>
            </a:pPr>
            <a:r>
              <a:rPr lang="en-US" dirty="0"/>
              <a:t>Third level</a:t>
            </a:r>
          </a:p>
        </p:txBody>
      </p:sp>
      <p:sp>
        <p:nvSpPr>
          <p:cNvPr id="35" name="TextBox 34"/>
          <p:cNvSpPr txBox="1"/>
          <p:nvPr userDrawn="1"/>
        </p:nvSpPr>
        <p:spPr>
          <a:xfrm>
            <a:off x="819804" y="6400800"/>
            <a:ext cx="377071" cy="4572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fld id="{55B6A344-D51B-3743-AE60-3AAE9FE29C10}" type="slidenum">
              <a:rPr lang="en-US" sz="800" b="1" i="0" spc="200" baseline="0" smtClean="0">
                <a:solidFill>
                  <a:schemeClr val="bg2"/>
                </a:solidFill>
                <a:latin typeface="Gotham" charset="0"/>
                <a:ea typeface="Gotham" charset="0"/>
                <a:cs typeface="Gotham" charset="0"/>
              </a:rPr>
              <a:t>‹#›</a:t>
            </a:fld>
            <a:endParaRPr lang="en-US" sz="800" b="1" i="0" spc="200" baseline="0" dirty="0">
              <a:solidFill>
                <a:schemeClr val="bg2"/>
              </a:solidFill>
              <a:latin typeface="Gotham" charset="0"/>
              <a:ea typeface="Gotham" charset="0"/>
              <a:cs typeface="Gotham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4025" y="6157983"/>
            <a:ext cx="1014984" cy="364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33020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825061" y="1471613"/>
            <a:ext cx="7324725" cy="30797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lang="en-US" sz="1800" b="1" kern="0" cap="all" smtClean="0">
                <a:solidFill>
                  <a:schemeClr val="accent1"/>
                </a:solidFill>
                <a:latin typeface="Gotham" charset="0"/>
                <a:ea typeface="Gotham" charset="0"/>
                <a:cs typeface="Gotham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itle 3"/>
          <p:cNvSpPr>
            <a:spLocks noGrp="1"/>
          </p:cNvSpPr>
          <p:nvPr>
            <p:ph type="title" hasCustomPrompt="1"/>
          </p:nvPr>
        </p:nvSpPr>
        <p:spPr>
          <a:xfrm>
            <a:off x="814948" y="440048"/>
            <a:ext cx="10515600" cy="769594"/>
          </a:xfrm>
          <a:prstGeom prst="rect">
            <a:avLst/>
          </a:prstGeom>
        </p:spPr>
        <p:txBody>
          <a:bodyPr lIns="0" tIns="0" rIns="0" bIns="0" anchor="ctr"/>
          <a:lstStyle>
            <a:lvl1pPr marL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en-US" sz="3200" b="1" kern="1200" cap="all" spc="200" baseline="0">
                <a:solidFill>
                  <a:schemeClr val="bg1"/>
                </a:solidFill>
                <a:latin typeface="Gotham" charset="0"/>
                <a:ea typeface="Gotham" charset="0"/>
                <a:cs typeface="Gotham" charset="0"/>
              </a:defRPr>
            </a:lvl1pPr>
          </a:lstStyle>
          <a:p>
            <a:r>
              <a:rPr lang="en-US" dirty="0"/>
              <a:t>Presentation title style</a:t>
            </a:r>
          </a:p>
        </p:txBody>
      </p:sp>
      <p:sp>
        <p:nvSpPr>
          <p:cNvPr id="20" name="Content Placeholder 8"/>
          <p:cNvSpPr>
            <a:spLocks noGrp="1"/>
          </p:cNvSpPr>
          <p:nvPr>
            <p:ph sz="quarter" idx="11" hasCustomPrompt="1"/>
          </p:nvPr>
        </p:nvSpPr>
        <p:spPr>
          <a:xfrm>
            <a:off x="824376" y="1847318"/>
            <a:ext cx="9915377" cy="3688335"/>
          </a:xfrm>
          <a:prstGeom prst="rect">
            <a:avLst/>
          </a:prstGeom>
        </p:spPr>
        <p:txBody>
          <a:bodyPr lIns="0" tIns="0" rIns="0" bIns="0" numCol="3" spcCol="914400"/>
          <a:lstStyle>
            <a:lvl1pPr marL="0" indent="0">
              <a:buNone/>
              <a:defRPr lang="en-US" sz="1400" b="1" i="0" kern="0" cap="all" dirty="0" smtClean="0">
                <a:solidFill>
                  <a:srgbClr val="2B9CD8"/>
                </a:solidFill>
                <a:latin typeface="Gotham" charset="0"/>
                <a:ea typeface="Gotham" charset="0"/>
                <a:cs typeface="Gotham" charset="0"/>
              </a:defRPr>
            </a:lvl1pPr>
            <a:lvl2pPr marL="228600" indent="-228600" algn="l" defTabSz="914400" rtl="0" eaLnBrk="1" latinLnBrk="0" hangingPunct="1">
              <a:lnSpc>
                <a:spcPts val="1800"/>
              </a:lnSpc>
              <a:spcBef>
                <a:spcPts val="1200"/>
              </a:spcBef>
              <a:buClr>
                <a:schemeClr val="accent1"/>
              </a:buClr>
              <a:buFont typeface="Arial"/>
              <a:buChar char="•"/>
              <a:defRPr lang="en-US" sz="1800" kern="1200" dirty="0" smtClean="0">
                <a:solidFill>
                  <a:schemeClr val="bg1"/>
                </a:solidFill>
                <a:latin typeface="Gotham Light" charset="0"/>
                <a:ea typeface="Gotham Light" charset="0"/>
                <a:cs typeface="Gotham Light" charset="0"/>
              </a:defRPr>
            </a:lvl2pPr>
            <a:lvl3pPr marL="514350" indent="-285750">
              <a:defRPr lang="en-US" sz="1400" kern="1200" dirty="0" smtClean="0">
                <a:solidFill>
                  <a:schemeClr val="tx2"/>
                </a:solidFill>
                <a:latin typeface="Gotham Light" charset="0"/>
                <a:ea typeface="Gotham Light" charset="0"/>
                <a:cs typeface="Gotham Light" charset="0"/>
              </a:defRPr>
            </a:lvl3pPr>
          </a:lstStyle>
          <a:p>
            <a:pPr lvl="1"/>
            <a:r>
              <a:rPr lang="en-US" dirty="0"/>
              <a:t>Second level</a:t>
            </a:r>
          </a:p>
          <a:p>
            <a:pPr marL="457200" lvl="1" indent="-228600" algn="l" defTabSz="914400" rtl="0" eaLnBrk="1" latinLnBrk="0" hangingPunct="1">
              <a:lnSpc>
                <a:spcPts val="1800"/>
              </a:lnSpc>
              <a:spcBef>
                <a:spcPts val="400"/>
              </a:spcBef>
              <a:buClr>
                <a:schemeClr val="accent1"/>
              </a:buClr>
              <a:buFont typeface=".AppleSystemUIFont" charset="-120"/>
              <a:buChar char="–"/>
            </a:pPr>
            <a:r>
              <a:rPr lang="en-US" dirty="0"/>
              <a:t>Third level</a:t>
            </a:r>
          </a:p>
        </p:txBody>
      </p:sp>
      <p:sp>
        <p:nvSpPr>
          <p:cNvPr id="36" name="TextBox 35"/>
          <p:cNvSpPr txBox="1"/>
          <p:nvPr userDrawn="1"/>
        </p:nvSpPr>
        <p:spPr>
          <a:xfrm>
            <a:off x="819804" y="6400800"/>
            <a:ext cx="377071" cy="4572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fld id="{55B6A344-D51B-3743-AE60-3AAE9FE29C10}" type="slidenum">
              <a:rPr lang="en-US" sz="800" b="1" i="0" spc="200" baseline="0" smtClean="0">
                <a:solidFill>
                  <a:schemeClr val="bg2"/>
                </a:solidFill>
                <a:latin typeface="Gotham" charset="0"/>
                <a:ea typeface="Gotham" charset="0"/>
                <a:cs typeface="Gotham" charset="0"/>
              </a:rPr>
              <a:t>‹#›</a:t>
            </a:fld>
            <a:endParaRPr lang="en-US" sz="800" b="1" i="0" spc="200" baseline="0" dirty="0">
              <a:solidFill>
                <a:schemeClr val="bg2"/>
              </a:solidFill>
              <a:latin typeface="Gotham" charset="0"/>
              <a:ea typeface="Gotham" charset="0"/>
              <a:cs typeface="Gotham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4025" y="6157983"/>
            <a:ext cx="1014984" cy="364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70507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3"/>
          <p:cNvSpPr>
            <a:spLocks noGrp="1"/>
          </p:cNvSpPr>
          <p:nvPr>
            <p:ph type="title" hasCustomPrompt="1"/>
          </p:nvPr>
        </p:nvSpPr>
        <p:spPr>
          <a:xfrm>
            <a:off x="814948" y="440048"/>
            <a:ext cx="4516224" cy="769594"/>
          </a:xfrm>
          <a:prstGeom prst="rect">
            <a:avLst/>
          </a:prstGeom>
        </p:spPr>
        <p:txBody>
          <a:bodyPr lIns="0" tIns="0" rIns="0" bIns="0" anchor="ctr"/>
          <a:lstStyle>
            <a:lvl1pPr marL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en-US" sz="3200" b="1" kern="1200" cap="all" spc="200" baseline="0">
                <a:solidFill>
                  <a:schemeClr val="bg1"/>
                </a:solidFill>
                <a:latin typeface="Gotham" charset="0"/>
                <a:ea typeface="Gotham" charset="0"/>
                <a:cs typeface="Gotham" charset="0"/>
              </a:defRPr>
            </a:lvl1pPr>
          </a:lstStyle>
          <a:p>
            <a:r>
              <a:rPr lang="en-US" dirty="0"/>
              <a:t>Presentation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6118226" y="440048"/>
            <a:ext cx="5730784" cy="511234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Gotham Book" charset="0"/>
                <a:ea typeface="Gotham Book" charset="0"/>
                <a:cs typeface="Gotham Book" charset="0"/>
              </a:defRPr>
            </a:lvl1pPr>
          </a:lstStyle>
          <a:p>
            <a:endParaRPr lang="en-US" dirty="0"/>
          </a:p>
        </p:txBody>
      </p:sp>
      <p:sp>
        <p:nvSpPr>
          <p:cNvPr id="18" name="Content Placeholder 8"/>
          <p:cNvSpPr>
            <a:spLocks noGrp="1"/>
          </p:cNvSpPr>
          <p:nvPr>
            <p:ph sz="quarter" idx="11"/>
          </p:nvPr>
        </p:nvSpPr>
        <p:spPr>
          <a:xfrm>
            <a:off x="815733" y="1913642"/>
            <a:ext cx="4411744" cy="363874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lang="en-US" sz="1800" b="1" i="0" kern="0" cap="all" dirty="0" smtClean="0">
                <a:solidFill>
                  <a:schemeClr val="accent1"/>
                </a:solidFill>
                <a:latin typeface="Gotham" charset="0"/>
                <a:ea typeface="Gotham" charset="0"/>
                <a:cs typeface="Gotham" charset="0"/>
              </a:defRPr>
            </a:lvl1pPr>
            <a:lvl2pPr marL="228600" indent="-228600" algn="l" defTabSz="914400" rtl="0" eaLnBrk="1" latinLnBrk="0" hangingPunct="1">
              <a:lnSpc>
                <a:spcPts val="1800"/>
              </a:lnSpc>
              <a:spcBef>
                <a:spcPts val="1200"/>
              </a:spcBef>
              <a:buClr>
                <a:schemeClr val="accent1"/>
              </a:buClr>
              <a:buFont typeface="Arial"/>
              <a:buChar char="•"/>
              <a:defRPr lang="en-US" sz="1800" kern="1200" dirty="0" smtClean="0">
                <a:solidFill>
                  <a:schemeClr val="bg1"/>
                </a:solidFill>
                <a:latin typeface="Gotham Light" charset="0"/>
                <a:ea typeface="Gotham Light" charset="0"/>
                <a:cs typeface="Gotham Light" charset="0"/>
              </a:defRPr>
            </a:lvl2pPr>
            <a:lvl3pPr marL="514350" indent="-285750">
              <a:defRPr lang="en-US" sz="1400" kern="1200" dirty="0" smtClean="0">
                <a:solidFill>
                  <a:schemeClr val="tx2"/>
                </a:solidFill>
                <a:latin typeface="Gotham Light" charset="0"/>
                <a:ea typeface="Gotham Light" charset="0"/>
                <a:cs typeface="Gotham Light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marL="457200" lvl="1" indent="-228600" algn="l" defTabSz="914400" rtl="0" eaLnBrk="1" latinLnBrk="0" hangingPunct="1">
              <a:lnSpc>
                <a:spcPts val="1800"/>
              </a:lnSpc>
              <a:spcBef>
                <a:spcPts val="400"/>
              </a:spcBef>
              <a:buClr>
                <a:schemeClr val="accent1"/>
              </a:buClr>
              <a:buFont typeface=".AppleSystemUIFont" charset="-120"/>
              <a:buChar char="–"/>
            </a:pPr>
            <a:r>
              <a:rPr lang="en-US" dirty="0"/>
              <a:t>Third level</a:t>
            </a:r>
          </a:p>
        </p:txBody>
      </p:sp>
      <p:sp>
        <p:nvSpPr>
          <p:cNvPr id="35" name="TextBox 34"/>
          <p:cNvSpPr txBox="1"/>
          <p:nvPr userDrawn="1"/>
        </p:nvSpPr>
        <p:spPr>
          <a:xfrm>
            <a:off x="819804" y="6400800"/>
            <a:ext cx="377071" cy="4572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fld id="{55B6A344-D51B-3743-AE60-3AAE9FE29C10}" type="slidenum">
              <a:rPr lang="en-US" sz="800" b="1" i="0" spc="200" baseline="0" smtClean="0">
                <a:solidFill>
                  <a:schemeClr val="bg2"/>
                </a:solidFill>
                <a:latin typeface="Gotham" charset="0"/>
                <a:ea typeface="Gotham" charset="0"/>
                <a:cs typeface="Gotham" charset="0"/>
              </a:rPr>
              <a:t>‹#›</a:t>
            </a:fld>
            <a:endParaRPr lang="en-US" sz="800" b="1" i="0" spc="200" baseline="0" dirty="0">
              <a:solidFill>
                <a:schemeClr val="bg2"/>
              </a:solidFill>
              <a:latin typeface="Gotham" charset="0"/>
              <a:ea typeface="Gotham" charset="0"/>
              <a:cs typeface="Gotham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4025" y="6157983"/>
            <a:ext cx="1014984" cy="364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71643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le Icon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3"/>
          <p:cNvSpPr>
            <a:spLocks noGrp="1"/>
          </p:cNvSpPr>
          <p:nvPr>
            <p:ph type="title" hasCustomPrompt="1"/>
          </p:nvPr>
        </p:nvSpPr>
        <p:spPr>
          <a:xfrm>
            <a:off x="814948" y="440048"/>
            <a:ext cx="10515600" cy="769594"/>
          </a:xfrm>
          <a:prstGeom prst="rect">
            <a:avLst/>
          </a:prstGeom>
        </p:spPr>
        <p:txBody>
          <a:bodyPr lIns="0" tIns="0" rIns="0" bIns="0" anchor="ctr"/>
          <a:lstStyle>
            <a:lvl1pPr marL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en-US" sz="3200" b="1" kern="1200" cap="all" spc="200" baseline="0">
                <a:solidFill>
                  <a:schemeClr val="bg1"/>
                </a:solidFill>
                <a:latin typeface="Gotham" charset="0"/>
                <a:ea typeface="Gotham" charset="0"/>
                <a:cs typeface="Gotham" charset="0"/>
              </a:defRPr>
            </a:lvl1pPr>
          </a:lstStyle>
          <a:p>
            <a:r>
              <a:rPr lang="en-US" dirty="0"/>
              <a:t>Presentation title style</a:t>
            </a:r>
          </a:p>
        </p:txBody>
      </p:sp>
      <p:sp>
        <p:nvSpPr>
          <p:cNvPr id="20" name="Content Placeholder 8"/>
          <p:cNvSpPr>
            <a:spLocks noGrp="1"/>
          </p:cNvSpPr>
          <p:nvPr>
            <p:ph sz="quarter" idx="11" hasCustomPrompt="1"/>
          </p:nvPr>
        </p:nvSpPr>
        <p:spPr>
          <a:xfrm>
            <a:off x="815732" y="3619893"/>
            <a:ext cx="2971800" cy="2045617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lang="en-US" sz="1800" b="1" i="0" kern="0" cap="all" dirty="0" smtClean="0">
                <a:solidFill>
                  <a:schemeClr val="accent1"/>
                </a:solidFill>
                <a:latin typeface="Gotham" charset="0"/>
                <a:ea typeface="Gotham" charset="0"/>
                <a:cs typeface="Gotham" charset="0"/>
              </a:defRPr>
            </a:lvl1pPr>
            <a:lvl2pPr marL="0" indent="0" algn="ctr" defTabSz="914400" rtl="0" eaLnBrk="1" latinLnBrk="0" hangingPunct="1">
              <a:lnSpc>
                <a:spcPts val="1800"/>
              </a:lnSpc>
              <a:spcBef>
                <a:spcPts val="1200"/>
              </a:spcBef>
              <a:buClr>
                <a:schemeClr val="accent1"/>
              </a:buClr>
              <a:buFont typeface="Arial"/>
              <a:buNone/>
              <a:defRPr lang="en-US" sz="1800" kern="1200" dirty="0" smtClean="0">
                <a:solidFill>
                  <a:schemeClr val="bg1"/>
                </a:solidFill>
                <a:latin typeface="Gotham Light" charset="0"/>
                <a:ea typeface="Gotham Light" charset="0"/>
                <a:cs typeface="Gotham Light" charset="0"/>
              </a:defRPr>
            </a:lvl2pPr>
            <a:lvl3pPr marL="514350" indent="-285750">
              <a:defRPr lang="en-US" sz="1400" kern="1200" dirty="0" smtClean="0">
                <a:solidFill>
                  <a:schemeClr val="tx2"/>
                </a:solidFill>
                <a:latin typeface="Gotham Light" charset="0"/>
                <a:ea typeface="Gotham Light" charset="0"/>
                <a:cs typeface="Gotham Light" charset="0"/>
              </a:defRPr>
            </a:lvl3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</a:pPr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7" name="Content Placeholder 8"/>
          <p:cNvSpPr>
            <a:spLocks noGrp="1"/>
          </p:cNvSpPr>
          <p:nvPr>
            <p:ph sz="quarter" idx="12" hasCustomPrompt="1"/>
          </p:nvPr>
        </p:nvSpPr>
        <p:spPr>
          <a:xfrm>
            <a:off x="4586454" y="3619893"/>
            <a:ext cx="2971800" cy="2045617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lang="en-US" sz="1800" b="1" i="0" kern="0" cap="all" dirty="0" smtClean="0">
                <a:solidFill>
                  <a:schemeClr val="accent1"/>
                </a:solidFill>
                <a:latin typeface="Gotham" charset="0"/>
                <a:ea typeface="Gotham" charset="0"/>
                <a:cs typeface="Gotham" charset="0"/>
              </a:defRPr>
            </a:lvl1pPr>
            <a:lvl2pPr marL="0" indent="0" algn="ctr" defTabSz="914400" rtl="0" eaLnBrk="1" latinLnBrk="0" hangingPunct="1">
              <a:lnSpc>
                <a:spcPts val="1800"/>
              </a:lnSpc>
              <a:spcBef>
                <a:spcPts val="1200"/>
              </a:spcBef>
              <a:buClr>
                <a:schemeClr val="accent1"/>
              </a:buClr>
              <a:buFont typeface="Arial"/>
              <a:buNone/>
              <a:defRPr lang="en-US" sz="1800" kern="1200" dirty="0" smtClean="0">
                <a:solidFill>
                  <a:schemeClr val="bg1"/>
                </a:solidFill>
                <a:latin typeface="Gotham Light" charset="0"/>
                <a:ea typeface="Gotham Light" charset="0"/>
                <a:cs typeface="Gotham Light" charset="0"/>
              </a:defRPr>
            </a:lvl2pPr>
            <a:lvl3pPr marL="514350" indent="-285750">
              <a:defRPr lang="en-US" sz="1400" kern="1200" dirty="0" smtClean="0">
                <a:solidFill>
                  <a:schemeClr val="tx2"/>
                </a:solidFill>
                <a:latin typeface="Gotham Light" charset="0"/>
                <a:ea typeface="Gotham Light" charset="0"/>
                <a:cs typeface="Gotham Light" charset="0"/>
              </a:defRPr>
            </a:lvl3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</a:pPr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9" name="Content Placeholder 8"/>
          <p:cNvSpPr>
            <a:spLocks noGrp="1"/>
          </p:cNvSpPr>
          <p:nvPr>
            <p:ph sz="quarter" idx="13" hasCustomPrompt="1"/>
          </p:nvPr>
        </p:nvSpPr>
        <p:spPr>
          <a:xfrm>
            <a:off x="8357176" y="3619893"/>
            <a:ext cx="2971800" cy="2045617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lang="en-US" sz="1800" b="1" i="0" kern="0" cap="all" dirty="0" smtClean="0">
                <a:solidFill>
                  <a:schemeClr val="accent1"/>
                </a:solidFill>
                <a:latin typeface="Gotham" charset="0"/>
                <a:ea typeface="Gotham" charset="0"/>
                <a:cs typeface="Gotham" charset="0"/>
              </a:defRPr>
            </a:lvl1pPr>
            <a:lvl2pPr marL="0" indent="0" algn="ctr" defTabSz="914400" rtl="0" eaLnBrk="1" latinLnBrk="0" hangingPunct="1">
              <a:lnSpc>
                <a:spcPts val="1800"/>
              </a:lnSpc>
              <a:spcBef>
                <a:spcPts val="1200"/>
              </a:spcBef>
              <a:buClr>
                <a:schemeClr val="accent1"/>
              </a:buClr>
              <a:buFont typeface="Arial"/>
              <a:buNone/>
              <a:defRPr lang="en-US" sz="1800" kern="1200" dirty="0" smtClean="0">
                <a:solidFill>
                  <a:schemeClr val="bg1"/>
                </a:solidFill>
                <a:latin typeface="Gotham Light" charset="0"/>
                <a:ea typeface="Gotham Light" charset="0"/>
                <a:cs typeface="Gotham Light" charset="0"/>
              </a:defRPr>
            </a:lvl2pPr>
            <a:lvl3pPr marL="514350" indent="-285750">
              <a:defRPr lang="en-US" sz="1400" kern="1200" dirty="0" smtClean="0">
                <a:solidFill>
                  <a:schemeClr val="tx2"/>
                </a:solidFill>
                <a:latin typeface="Gotham Light" charset="0"/>
                <a:ea typeface="Gotham Light" charset="0"/>
                <a:cs typeface="Gotham Light" charset="0"/>
              </a:defRPr>
            </a:lvl3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Text Placeholder 35"/>
          <p:cNvSpPr>
            <a:spLocks noGrp="1"/>
          </p:cNvSpPr>
          <p:nvPr>
            <p:ph type="body" sz="quarter" idx="17" hasCustomPrompt="1"/>
          </p:nvPr>
        </p:nvSpPr>
        <p:spPr>
          <a:xfrm>
            <a:off x="1573411" y="1685971"/>
            <a:ext cx="1456442" cy="1456442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buNone/>
              <a:defRPr lang="en-US" sz="1800" cap="all" dirty="0">
                <a:solidFill>
                  <a:schemeClr val="accent1"/>
                </a:solidFill>
                <a:latin typeface="Gotham Book" charset="0"/>
                <a:ea typeface="Gotham Book" charset="0"/>
                <a:cs typeface="Gotham Book" charset="0"/>
              </a:defRPr>
            </a:lvl1pPr>
          </a:lstStyle>
          <a:p>
            <a:pPr marL="0" lvl="0" algn="ctr"/>
            <a:r>
              <a:rPr lang="en-US" dirty="0"/>
              <a:t>Icon</a:t>
            </a:r>
          </a:p>
        </p:txBody>
      </p:sp>
      <p:sp>
        <p:nvSpPr>
          <p:cNvPr id="27" name="Text Placeholder 35"/>
          <p:cNvSpPr>
            <a:spLocks noGrp="1"/>
          </p:cNvSpPr>
          <p:nvPr>
            <p:ph type="body" sz="quarter" idx="18" hasCustomPrompt="1"/>
          </p:nvPr>
        </p:nvSpPr>
        <p:spPr>
          <a:xfrm>
            <a:off x="5344133" y="1685971"/>
            <a:ext cx="1456442" cy="1456442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buNone/>
              <a:defRPr lang="en-US" sz="1800" cap="all" dirty="0">
                <a:solidFill>
                  <a:schemeClr val="accent1"/>
                </a:solidFill>
                <a:latin typeface="Gotham Book" charset="0"/>
                <a:ea typeface="Gotham Book" charset="0"/>
                <a:cs typeface="Gotham Book" charset="0"/>
              </a:defRPr>
            </a:lvl1pPr>
          </a:lstStyle>
          <a:p>
            <a:pPr marL="0" lvl="0" algn="ctr"/>
            <a:r>
              <a:rPr lang="en-US"/>
              <a:t>Icon</a:t>
            </a:r>
            <a:endParaRPr lang="en-US" dirty="0"/>
          </a:p>
        </p:txBody>
      </p:sp>
      <p:sp>
        <p:nvSpPr>
          <p:cNvPr id="28" name="Text Placeholder 35"/>
          <p:cNvSpPr>
            <a:spLocks noGrp="1"/>
          </p:cNvSpPr>
          <p:nvPr>
            <p:ph type="body" sz="quarter" idx="19" hasCustomPrompt="1"/>
          </p:nvPr>
        </p:nvSpPr>
        <p:spPr>
          <a:xfrm>
            <a:off x="9114855" y="1685971"/>
            <a:ext cx="1456442" cy="1456442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buNone/>
              <a:defRPr lang="en-US" sz="1800" cap="all" dirty="0">
                <a:solidFill>
                  <a:schemeClr val="accent1"/>
                </a:solidFill>
                <a:latin typeface="Gotham Book" charset="0"/>
                <a:ea typeface="Gotham Book" charset="0"/>
                <a:cs typeface="Gotham Book" charset="0"/>
              </a:defRPr>
            </a:lvl1pPr>
          </a:lstStyle>
          <a:p>
            <a:pPr marL="0" lvl="0" algn="ctr"/>
            <a:r>
              <a:rPr lang="en-US"/>
              <a:t>Icon</a:t>
            </a:r>
            <a:endParaRPr lang="en-US" dirty="0"/>
          </a:p>
        </p:txBody>
      </p:sp>
      <p:sp>
        <p:nvSpPr>
          <p:cNvPr id="41" name="TextBox 40"/>
          <p:cNvSpPr txBox="1"/>
          <p:nvPr userDrawn="1"/>
        </p:nvSpPr>
        <p:spPr>
          <a:xfrm>
            <a:off x="819804" y="6400800"/>
            <a:ext cx="377071" cy="4572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fld id="{55B6A344-D51B-3743-AE60-3AAE9FE29C10}" type="slidenum">
              <a:rPr lang="en-US" sz="800" b="1" i="0" spc="200" baseline="0" smtClean="0">
                <a:solidFill>
                  <a:schemeClr val="bg2"/>
                </a:solidFill>
                <a:latin typeface="Gotham" charset="0"/>
                <a:ea typeface="Gotham" charset="0"/>
                <a:cs typeface="Gotham" charset="0"/>
              </a:rPr>
              <a:t>‹#›</a:t>
            </a:fld>
            <a:endParaRPr lang="en-US" sz="800" b="1" i="0" spc="200" baseline="0" dirty="0">
              <a:solidFill>
                <a:schemeClr val="bg2"/>
              </a:solidFill>
              <a:latin typeface="Gotham" charset="0"/>
              <a:ea typeface="Gotham" charset="0"/>
              <a:cs typeface="Gotham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4025" y="6157983"/>
            <a:ext cx="1014984" cy="364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06938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Icon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3"/>
          <p:cNvSpPr>
            <a:spLocks noGrp="1"/>
          </p:cNvSpPr>
          <p:nvPr>
            <p:ph type="title" hasCustomPrompt="1"/>
          </p:nvPr>
        </p:nvSpPr>
        <p:spPr>
          <a:xfrm>
            <a:off x="814948" y="440048"/>
            <a:ext cx="10515600" cy="769594"/>
          </a:xfrm>
          <a:prstGeom prst="rect">
            <a:avLst/>
          </a:prstGeom>
        </p:spPr>
        <p:txBody>
          <a:bodyPr lIns="0" tIns="0" rIns="0" bIns="0" anchor="ctr"/>
          <a:lstStyle>
            <a:lvl1pPr marL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en-US" sz="3200" b="1" kern="1200" cap="all" spc="200" baseline="0">
                <a:solidFill>
                  <a:schemeClr val="bg1"/>
                </a:solidFill>
                <a:latin typeface="Gotham" charset="0"/>
                <a:ea typeface="Gotham" charset="0"/>
                <a:cs typeface="Gotham" charset="0"/>
              </a:defRPr>
            </a:lvl1pPr>
          </a:lstStyle>
          <a:p>
            <a:r>
              <a:rPr lang="en-US" dirty="0"/>
              <a:t>Presentation title style</a:t>
            </a:r>
          </a:p>
        </p:txBody>
      </p:sp>
      <p:sp>
        <p:nvSpPr>
          <p:cNvPr id="23" name="Content Placeholder 8"/>
          <p:cNvSpPr>
            <a:spLocks noGrp="1"/>
          </p:cNvSpPr>
          <p:nvPr>
            <p:ph sz="quarter" idx="10"/>
          </p:nvPr>
        </p:nvSpPr>
        <p:spPr>
          <a:xfrm>
            <a:off x="2723563" y="1743959"/>
            <a:ext cx="7070886" cy="393097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lang="en-US" sz="1800" b="1" i="0" kern="0" cap="all" dirty="0" smtClean="0">
                <a:solidFill>
                  <a:schemeClr val="accent1"/>
                </a:solidFill>
                <a:latin typeface="Gotham" charset="0"/>
                <a:ea typeface="Gotham" charset="0"/>
                <a:cs typeface="Gotham" charset="0"/>
              </a:defRPr>
            </a:lvl1pPr>
            <a:lvl2pPr marL="228600" indent="-228600" algn="l" defTabSz="914400" rtl="0" eaLnBrk="1" latinLnBrk="0" hangingPunct="1">
              <a:lnSpc>
                <a:spcPts val="1800"/>
              </a:lnSpc>
              <a:spcBef>
                <a:spcPts val="1200"/>
              </a:spcBef>
              <a:buClr>
                <a:schemeClr val="accent1"/>
              </a:buClr>
              <a:buFont typeface="Arial"/>
              <a:buChar char="•"/>
              <a:defRPr lang="en-US" sz="1800" kern="1200" dirty="0" smtClean="0">
                <a:solidFill>
                  <a:schemeClr val="bg1"/>
                </a:solidFill>
                <a:latin typeface="Gotham Light" charset="0"/>
                <a:ea typeface="Gotham Light" charset="0"/>
                <a:cs typeface="Gotham Light" charset="0"/>
              </a:defRPr>
            </a:lvl2pPr>
            <a:lvl3pPr marL="514350" indent="-285750">
              <a:defRPr lang="en-US" sz="1400" kern="1200" dirty="0" smtClean="0">
                <a:solidFill>
                  <a:schemeClr val="tx2"/>
                </a:solidFill>
                <a:latin typeface="Gotham Light" charset="0"/>
                <a:ea typeface="Gotham Light" charset="0"/>
                <a:cs typeface="Gotham Light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marL="457200" lvl="1" indent="-228600" algn="l" defTabSz="914400" rtl="0" eaLnBrk="1" latinLnBrk="0" hangingPunct="1">
              <a:lnSpc>
                <a:spcPts val="1800"/>
              </a:lnSpc>
              <a:spcBef>
                <a:spcPts val="400"/>
              </a:spcBef>
              <a:buClr>
                <a:schemeClr val="accent1"/>
              </a:buClr>
              <a:buFont typeface=".AppleSystemUIFont" charset="-120"/>
              <a:buChar char="–"/>
            </a:pPr>
            <a:r>
              <a:rPr lang="en-US" dirty="0"/>
              <a:t>Third level</a:t>
            </a:r>
          </a:p>
        </p:txBody>
      </p:sp>
      <p:sp>
        <p:nvSpPr>
          <p:cNvPr id="25" name="Text Placeholder 35"/>
          <p:cNvSpPr>
            <a:spLocks noGrp="1"/>
          </p:cNvSpPr>
          <p:nvPr>
            <p:ph type="body" sz="quarter" idx="17" hasCustomPrompt="1"/>
          </p:nvPr>
        </p:nvSpPr>
        <p:spPr>
          <a:xfrm>
            <a:off x="842519" y="1714252"/>
            <a:ext cx="1456442" cy="1456442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buNone/>
              <a:defRPr lang="en-US" sz="1800" cap="all" dirty="0">
                <a:solidFill>
                  <a:schemeClr val="accent1"/>
                </a:solidFill>
                <a:latin typeface="Gotham Book" charset="0"/>
                <a:ea typeface="Gotham Book" charset="0"/>
                <a:cs typeface="Gotham Book" charset="0"/>
              </a:defRPr>
            </a:lvl1pPr>
          </a:lstStyle>
          <a:p>
            <a:pPr marL="0" lvl="0" algn="ctr"/>
            <a:r>
              <a:rPr lang="en-US" dirty="0"/>
              <a:t>Icon</a:t>
            </a:r>
          </a:p>
        </p:txBody>
      </p:sp>
      <p:sp>
        <p:nvSpPr>
          <p:cNvPr id="36" name="TextBox 35"/>
          <p:cNvSpPr txBox="1"/>
          <p:nvPr userDrawn="1"/>
        </p:nvSpPr>
        <p:spPr>
          <a:xfrm>
            <a:off x="819804" y="6400800"/>
            <a:ext cx="377071" cy="4572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fld id="{55B6A344-D51B-3743-AE60-3AAE9FE29C10}" type="slidenum">
              <a:rPr lang="en-US" sz="800" b="1" i="0" spc="200" baseline="0" smtClean="0">
                <a:solidFill>
                  <a:schemeClr val="bg2"/>
                </a:solidFill>
                <a:latin typeface="Gotham" charset="0"/>
                <a:ea typeface="Gotham" charset="0"/>
                <a:cs typeface="Gotham" charset="0"/>
              </a:rPr>
              <a:t>‹#›</a:t>
            </a:fld>
            <a:endParaRPr lang="en-US" sz="800" b="1" i="0" spc="200" baseline="0" dirty="0">
              <a:solidFill>
                <a:schemeClr val="bg2"/>
              </a:solidFill>
              <a:latin typeface="Gotham" charset="0"/>
              <a:ea typeface="Gotham" charset="0"/>
              <a:cs typeface="Gotham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4025" y="6157983"/>
            <a:ext cx="1014984" cy="364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69713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3"/>
          <p:cNvSpPr>
            <a:spLocks noGrp="1"/>
          </p:cNvSpPr>
          <p:nvPr>
            <p:ph type="title" hasCustomPrompt="1"/>
          </p:nvPr>
        </p:nvSpPr>
        <p:spPr>
          <a:xfrm>
            <a:off x="814948" y="440048"/>
            <a:ext cx="10515600" cy="769594"/>
          </a:xfrm>
          <a:prstGeom prst="rect">
            <a:avLst/>
          </a:prstGeom>
        </p:spPr>
        <p:txBody>
          <a:bodyPr lIns="0" tIns="0" rIns="0" bIns="0" anchor="ctr"/>
          <a:lstStyle>
            <a:lvl1pPr marL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en-US" sz="3200" b="1" kern="1200" cap="all" spc="200" baseline="0">
                <a:solidFill>
                  <a:schemeClr val="bg1"/>
                </a:solidFill>
                <a:latin typeface="Gotham" charset="0"/>
                <a:ea typeface="Gotham" charset="0"/>
                <a:cs typeface="Gotham" charset="0"/>
              </a:defRPr>
            </a:lvl1pPr>
          </a:lstStyle>
          <a:p>
            <a:r>
              <a:rPr lang="en-US" dirty="0"/>
              <a:t>Presentation title style</a:t>
            </a:r>
          </a:p>
        </p:txBody>
      </p:sp>
      <p:sp>
        <p:nvSpPr>
          <p:cNvPr id="20" name="Content Placeholder 8"/>
          <p:cNvSpPr>
            <a:spLocks noGrp="1"/>
          </p:cNvSpPr>
          <p:nvPr>
            <p:ph sz="quarter" idx="11"/>
          </p:nvPr>
        </p:nvSpPr>
        <p:spPr>
          <a:xfrm>
            <a:off x="1447326" y="1590675"/>
            <a:ext cx="3761293" cy="165214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lang="en-US" sz="1800" b="1" i="0" kern="0" cap="all" dirty="0" smtClean="0">
                <a:solidFill>
                  <a:schemeClr val="accent1"/>
                </a:solidFill>
                <a:latin typeface="Gotham" charset="0"/>
                <a:ea typeface="Gotham" charset="0"/>
                <a:cs typeface="Gotham" charset="0"/>
              </a:defRPr>
            </a:lvl1pPr>
            <a:lvl2pPr marL="228600" indent="-228600" algn="l" defTabSz="914400" rtl="0" eaLnBrk="1" latinLnBrk="0" hangingPunct="1">
              <a:lnSpc>
                <a:spcPts val="1800"/>
              </a:lnSpc>
              <a:spcBef>
                <a:spcPts val="1200"/>
              </a:spcBef>
              <a:buClr>
                <a:schemeClr val="accent1"/>
              </a:buClr>
              <a:buFont typeface="Arial"/>
              <a:buChar char="•"/>
              <a:defRPr lang="en-US" sz="1800" kern="1200" dirty="0" smtClean="0">
                <a:solidFill>
                  <a:schemeClr val="bg1"/>
                </a:solidFill>
                <a:latin typeface="Gotham Light" charset="0"/>
                <a:ea typeface="Gotham Light" charset="0"/>
                <a:cs typeface="Gotham Light" charset="0"/>
              </a:defRPr>
            </a:lvl2pPr>
            <a:lvl3pPr marL="514350" indent="-285750">
              <a:defRPr lang="en-US" sz="1400" kern="1200" dirty="0" smtClean="0">
                <a:solidFill>
                  <a:schemeClr val="tx2"/>
                </a:solidFill>
                <a:latin typeface="Gotham Light" charset="0"/>
                <a:ea typeface="Gotham Light" charset="0"/>
                <a:cs typeface="Gotham Light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marL="457200" lvl="1" indent="-228600" algn="l" defTabSz="914400" rtl="0" eaLnBrk="1" latinLnBrk="0" hangingPunct="1">
              <a:lnSpc>
                <a:spcPts val="1800"/>
              </a:lnSpc>
              <a:spcBef>
                <a:spcPts val="400"/>
              </a:spcBef>
              <a:buClr>
                <a:schemeClr val="accent1"/>
              </a:buClr>
              <a:buFont typeface=".AppleSystemUIFont" charset="-120"/>
              <a:buChar char="–"/>
            </a:pPr>
            <a:r>
              <a:rPr lang="en-US" dirty="0"/>
              <a:t>Third level</a:t>
            </a:r>
          </a:p>
        </p:txBody>
      </p:sp>
      <p:sp>
        <p:nvSpPr>
          <p:cNvPr id="28" name="Content Placeholder 8"/>
          <p:cNvSpPr>
            <a:spLocks noGrp="1"/>
          </p:cNvSpPr>
          <p:nvPr>
            <p:ph sz="quarter" idx="12"/>
          </p:nvPr>
        </p:nvSpPr>
        <p:spPr>
          <a:xfrm>
            <a:off x="1447326" y="3749413"/>
            <a:ext cx="3761293" cy="165214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lang="en-US" sz="1800" b="1" i="0" kern="0" cap="all" dirty="0" smtClean="0">
                <a:solidFill>
                  <a:schemeClr val="accent1"/>
                </a:solidFill>
                <a:latin typeface="Gotham" charset="0"/>
                <a:ea typeface="Gotham" charset="0"/>
                <a:cs typeface="Gotham" charset="0"/>
              </a:defRPr>
            </a:lvl1pPr>
            <a:lvl2pPr marL="228600" indent="-228600" algn="l" defTabSz="914400" rtl="0" eaLnBrk="1" latinLnBrk="0" hangingPunct="1">
              <a:lnSpc>
                <a:spcPts val="1800"/>
              </a:lnSpc>
              <a:spcBef>
                <a:spcPts val="1200"/>
              </a:spcBef>
              <a:buClr>
                <a:schemeClr val="accent2"/>
              </a:buClr>
              <a:buFont typeface="Arial"/>
              <a:buChar char="•"/>
              <a:defRPr lang="en-US" sz="1800" kern="1200" dirty="0" smtClean="0">
                <a:solidFill>
                  <a:schemeClr val="bg1"/>
                </a:solidFill>
                <a:latin typeface="Gotham Light" charset="0"/>
                <a:ea typeface="Gotham Light" charset="0"/>
                <a:cs typeface="Gotham Light" charset="0"/>
              </a:defRPr>
            </a:lvl2pPr>
            <a:lvl3pPr marL="514350" indent="-285750">
              <a:defRPr lang="en-US" sz="1400" kern="1200" dirty="0" smtClean="0">
                <a:solidFill>
                  <a:schemeClr val="tx2"/>
                </a:solidFill>
                <a:latin typeface="Gotham Light" charset="0"/>
                <a:ea typeface="Gotham Light" charset="0"/>
                <a:cs typeface="Gotham Light" charset="0"/>
              </a:defRPr>
            </a:lvl3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</a:pPr>
            <a:r>
              <a:rPr lang="en-US" dirty="0"/>
              <a:t>Click to edit Master text styles</a:t>
            </a:r>
          </a:p>
          <a:p>
            <a:pPr marL="228600" lvl="1" indent="-228600" algn="l" defTabSz="914400" rtl="0" eaLnBrk="1" latinLnBrk="0" hangingPunct="1">
              <a:lnSpc>
                <a:spcPts val="1800"/>
              </a:lnSpc>
              <a:spcBef>
                <a:spcPts val="1200"/>
              </a:spcBef>
              <a:buClr>
                <a:schemeClr val="accent1"/>
              </a:buClr>
              <a:buFont typeface="Arial"/>
              <a:buChar char="•"/>
            </a:pPr>
            <a:r>
              <a:rPr lang="en-US" dirty="0"/>
              <a:t>Second level</a:t>
            </a:r>
          </a:p>
          <a:p>
            <a:pPr marL="457200" lvl="1" indent="-228600" algn="l" defTabSz="914400" rtl="0" eaLnBrk="1" latinLnBrk="0" hangingPunct="1">
              <a:lnSpc>
                <a:spcPts val="1800"/>
              </a:lnSpc>
              <a:spcBef>
                <a:spcPts val="400"/>
              </a:spcBef>
              <a:buClr>
                <a:schemeClr val="accent1"/>
              </a:buClr>
              <a:buFont typeface=".AppleSystemUIFont" charset="-120"/>
              <a:buChar char="–"/>
            </a:pPr>
            <a:r>
              <a:rPr lang="en-US" dirty="0"/>
              <a:t>Third level</a:t>
            </a:r>
          </a:p>
        </p:txBody>
      </p:sp>
      <p:sp>
        <p:nvSpPr>
          <p:cNvPr id="29" name="Content Placeholder 8"/>
          <p:cNvSpPr>
            <a:spLocks noGrp="1"/>
          </p:cNvSpPr>
          <p:nvPr>
            <p:ph sz="quarter" idx="13"/>
          </p:nvPr>
        </p:nvSpPr>
        <p:spPr>
          <a:xfrm>
            <a:off x="7197678" y="1590675"/>
            <a:ext cx="3761293" cy="165214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lang="en-US" sz="1800" b="1" i="0" kern="0" cap="all" dirty="0" smtClean="0">
                <a:solidFill>
                  <a:schemeClr val="accent1"/>
                </a:solidFill>
                <a:latin typeface="Gotham" charset="0"/>
                <a:ea typeface="Gotham" charset="0"/>
                <a:cs typeface="Gotham" charset="0"/>
              </a:defRPr>
            </a:lvl1pPr>
            <a:lvl2pPr marL="228600" indent="-228600" algn="l" defTabSz="914400" rtl="0" eaLnBrk="1" latinLnBrk="0" hangingPunct="1">
              <a:lnSpc>
                <a:spcPts val="1800"/>
              </a:lnSpc>
              <a:spcBef>
                <a:spcPts val="1200"/>
              </a:spcBef>
              <a:buClr>
                <a:schemeClr val="accent2"/>
              </a:buClr>
              <a:buFont typeface="Arial"/>
              <a:buChar char="•"/>
              <a:defRPr lang="en-US" sz="1800" kern="1200" dirty="0" smtClean="0">
                <a:solidFill>
                  <a:schemeClr val="bg1"/>
                </a:solidFill>
                <a:latin typeface="Gotham Light" charset="0"/>
                <a:ea typeface="Gotham Light" charset="0"/>
                <a:cs typeface="Gotham Light" charset="0"/>
              </a:defRPr>
            </a:lvl2pPr>
            <a:lvl3pPr marL="514350" indent="-285750">
              <a:defRPr lang="en-US" sz="1400" kern="1200" dirty="0" smtClean="0">
                <a:solidFill>
                  <a:schemeClr val="tx2"/>
                </a:solidFill>
                <a:latin typeface="Gotham Light" charset="0"/>
                <a:ea typeface="Gotham Light" charset="0"/>
                <a:cs typeface="Gotham Light" charset="0"/>
              </a:defRPr>
            </a:lvl3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</a:pPr>
            <a:r>
              <a:rPr lang="en-US" dirty="0"/>
              <a:t>Click to edit Master text styles</a:t>
            </a:r>
          </a:p>
          <a:p>
            <a:pPr marL="228600" lvl="1" indent="-228600" algn="l" defTabSz="914400" rtl="0" eaLnBrk="1" latinLnBrk="0" hangingPunct="1">
              <a:lnSpc>
                <a:spcPts val="1800"/>
              </a:lnSpc>
              <a:spcBef>
                <a:spcPts val="1200"/>
              </a:spcBef>
              <a:buClr>
                <a:schemeClr val="accent1"/>
              </a:buClr>
              <a:buFont typeface="Arial"/>
              <a:buChar char="•"/>
            </a:pPr>
            <a:r>
              <a:rPr lang="en-US" dirty="0"/>
              <a:t>Second level</a:t>
            </a:r>
          </a:p>
          <a:p>
            <a:pPr marL="457200" lvl="1" indent="-228600" algn="l" defTabSz="914400" rtl="0" eaLnBrk="1" latinLnBrk="0" hangingPunct="1">
              <a:lnSpc>
                <a:spcPts val="1800"/>
              </a:lnSpc>
              <a:spcBef>
                <a:spcPts val="400"/>
              </a:spcBef>
              <a:buClr>
                <a:schemeClr val="accent1"/>
              </a:buClr>
              <a:buFont typeface=".AppleSystemUIFont" charset="-120"/>
              <a:buChar char="–"/>
            </a:pPr>
            <a:r>
              <a:rPr lang="en-US" dirty="0"/>
              <a:t>Third level</a:t>
            </a:r>
          </a:p>
        </p:txBody>
      </p:sp>
      <p:sp>
        <p:nvSpPr>
          <p:cNvPr id="30" name="Content Placeholder 8"/>
          <p:cNvSpPr>
            <a:spLocks noGrp="1"/>
          </p:cNvSpPr>
          <p:nvPr>
            <p:ph sz="quarter" idx="14"/>
          </p:nvPr>
        </p:nvSpPr>
        <p:spPr>
          <a:xfrm>
            <a:off x="7197678" y="3749413"/>
            <a:ext cx="3761293" cy="165214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lang="en-US" sz="1800" b="1" i="0" kern="0" cap="all" dirty="0" smtClean="0">
                <a:solidFill>
                  <a:schemeClr val="accent1"/>
                </a:solidFill>
                <a:latin typeface="Gotham" charset="0"/>
                <a:ea typeface="Gotham" charset="0"/>
                <a:cs typeface="Gotham" charset="0"/>
              </a:defRPr>
            </a:lvl1pPr>
            <a:lvl2pPr marL="228600" indent="-228600" algn="l" defTabSz="914400" rtl="0" eaLnBrk="1" latinLnBrk="0" hangingPunct="1">
              <a:lnSpc>
                <a:spcPts val="1800"/>
              </a:lnSpc>
              <a:spcBef>
                <a:spcPts val="1200"/>
              </a:spcBef>
              <a:buClr>
                <a:schemeClr val="accent2"/>
              </a:buClr>
              <a:buFont typeface="Arial"/>
              <a:buChar char="•"/>
              <a:defRPr lang="en-US" sz="1800" kern="1200" dirty="0" smtClean="0">
                <a:solidFill>
                  <a:schemeClr val="bg1"/>
                </a:solidFill>
                <a:latin typeface="Gotham Light" charset="0"/>
                <a:ea typeface="Gotham Light" charset="0"/>
                <a:cs typeface="Gotham Light" charset="0"/>
              </a:defRPr>
            </a:lvl2pPr>
            <a:lvl3pPr marL="514350" indent="-285750">
              <a:defRPr lang="en-US" sz="1400" kern="1200" dirty="0" smtClean="0">
                <a:solidFill>
                  <a:schemeClr val="tx2"/>
                </a:solidFill>
                <a:latin typeface="Gotham Light" charset="0"/>
                <a:ea typeface="Gotham Light" charset="0"/>
                <a:cs typeface="Gotham Light" charset="0"/>
              </a:defRPr>
            </a:lvl3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</a:pPr>
            <a:r>
              <a:rPr lang="en-US" dirty="0"/>
              <a:t>Click to edit Master text styles</a:t>
            </a:r>
          </a:p>
          <a:p>
            <a:pPr marL="228600" lvl="1" indent="-228600" algn="l" defTabSz="914400" rtl="0" eaLnBrk="1" latinLnBrk="0" hangingPunct="1">
              <a:lnSpc>
                <a:spcPts val="1800"/>
              </a:lnSpc>
              <a:spcBef>
                <a:spcPts val="1200"/>
              </a:spcBef>
              <a:buClr>
                <a:schemeClr val="accent1"/>
              </a:buClr>
              <a:buFont typeface="Arial"/>
              <a:buChar char="•"/>
            </a:pPr>
            <a:r>
              <a:rPr lang="en-US" dirty="0"/>
              <a:t>Second level</a:t>
            </a:r>
          </a:p>
          <a:p>
            <a:pPr marL="457200" lvl="1" indent="-228600" algn="l" defTabSz="914400" rtl="0" eaLnBrk="1" latinLnBrk="0" hangingPunct="1">
              <a:lnSpc>
                <a:spcPts val="1800"/>
              </a:lnSpc>
              <a:spcBef>
                <a:spcPts val="400"/>
              </a:spcBef>
              <a:buClr>
                <a:schemeClr val="accent1"/>
              </a:buClr>
              <a:buFont typeface=".AppleSystemUIFont" charset="-120"/>
              <a:buChar char="–"/>
            </a:pPr>
            <a:r>
              <a:rPr lang="en-US" dirty="0"/>
              <a:t>Third level</a:t>
            </a:r>
          </a:p>
        </p:txBody>
      </p:sp>
      <p:sp>
        <p:nvSpPr>
          <p:cNvPr id="32" name="Content Placeholder 8"/>
          <p:cNvSpPr>
            <a:spLocks noGrp="1"/>
          </p:cNvSpPr>
          <p:nvPr>
            <p:ph sz="quarter" idx="16" hasCustomPrompt="1"/>
          </p:nvPr>
        </p:nvSpPr>
        <p:spPr>
          <a:xfrm>
            <a:off x="567933" y="3684838"/>
            <a:ext cx="882094" cy="1432406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lang="en-US" sz="1400" b="1" i="0" kern="0" cap="all" dirty="0" smtClean="0">
                <a:solidFill>
                  <a:srgbClr val="2B9CD8"/>
                </a:solidFill>
                <a:latin typeface="Gotham" charset="0"/>
                <a:ea typeface="Gotham" charset="0"/>
                <a:cs typeface="Gotham" charset="0"/>
              </a:defRPr>
            </a:lvl1pPr>
            <a:lvl2pPr marL="228600" indent="-228600" algn="l" defTabSz="914400" rtl="0" eaLnBrk="1" latinLnBrk="0" hangingPunct="1">
              <a:lnSpc>
                <a:spcPts val="1800"/>
              </a:lnSpc>
              <a:spcBef>
                <a:spcPts val="1200"/>
              </a:spcBef>
              <a:buClr>
                <a:schemeClr val="accent1"/>
              </a:buClr>
              <a:buFont typeface="Arial"/>
              <a:buChar char="•"/>
              <a:defRPr lang="en-US" sz="1400" kern="1200" dirty="0" smtClean="0">
                <a:solidFill>
                  <a:schemeClr val="tx2"/>
                </a:solidFill>
                <a:latin typeface="Gotham Light" charset="0"/>
                <a:ea typeface="Gotham Light" charset="0"/>
                <a:cs typeface="Gotham Light" charset="0"/>
              </a:defRPr>
            </a:lvl2pPr>
            <a:lvl3pPr marL="514350" indent="-285750">
              <a:defRPr lang="en-US" sz="1400" kern="1200" dirty="0" smtClean="0">
                <a:solidFill>
                  <a:schemeClr val="tx2"/>
                </a:solidFill>
                <a:latin typeface="Gotham Light" charset="0"/>
                <a:ea typeface="Gotham Light" charset="0"/>
                <a:cs typeface="Gotham Light" charset="0"/>
              </a:defRPr>
            </a:lvl3pPr>
          </a:lstStyle>
          <a:p>
            <a:pPr lvl="0"/>
            <a:r>
              <a:rPr kumimoji="0" lang="en-US" sz="6000" b="1" i="0" u="none" strike="noStrike" kern="0" cap="all" spc="0" normalizeH="0" baseline="0" noProof="0" dirty="0">
                <a:ln>
                  <a:noFill/>
                </a:ln>
                <a:solidFill>
                  <a:srgbClr val="2B9CD8"/>
                </a:solidFill>
                <a:effectLst/>
                <a:uLnTx/>
                <a:uFillTx/>
                <a:latin typeface="Gotham" charset="0"/>
                <a:ea typeface="Gotham" charset="0"/>
                <a:cs typeface="Gotham" charset="0"/>
              </a:rPr>
              <a:t>2</a:t>
            </a:r>
            <a:endParaRPr lang="en-US" dirty="0"/>
          </a:p>
        </p:txBody>
      </p:sp>
      <p:sp>
        <p:nvSpPr>
          <p:cNvPr id="35" name="Content Placeholder 8"/>
          <p:cNvSpPr>
            <a:spLocks noGrp="1"/>
          </p:cNvSpPr>
          <p:nvPr>
            <p:ph sz="quarter" idx="17" hasCustomPrompt="1"/>
          </p:nvPr>
        </p:nvSpPr>
        <p:spPr>
          <a:xfrm>
            <a:off x="6318286" y="1496315"/>
            <a:ext cx="882094" cy="1432406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lang="en-US" sz="1400" b="1" i="0" kern="0" cap="all" dirty="0" smtClean="0">
                <a:solidFill>
                  <a:srgbClr val="2B9CD8"/>
                </a:solidFill>
                <a:latin typeface="Gotham" charset="0"/>
                <a:ea typeface="Gotham" charset="0"/>
                <a:cs typeface="Gotham" charset="0"/>
              </a:defRPr>
            </a:lvl1pPr>
            <a:lvl2pPr marL="228600" indent="-228600" algn="l" defTabSz="914400" rtl="0" eaLnBrk="1" latinLnBrk="0" hangingPunct="1">
              <a:lnSpc>
                <a:spcPts val="1800"/>
              </a:lnSpc>
              <a:spcBef>
                <a:spcPts val="1200"/>
              </a:spcBef>
              <a:buClr>
                <a:schemeClr val="accent1"/>
              </a:buClr>
              <a:buFont typeface="Arial"/>
              <a:buChar char="•"/>
              <a:defRPr lang="en-US" sz="1400" kern="1200" dirty="0" smtClean="0">
                <a:solidFill>
                  <a:schemeClr val="tx2"/>
                </a:solidFill>
                <a:latin typeface="Gotham Light" charset="0"/>
                <a:ea typeface="Gotham Light" charset="0"/>
                <a:cs typeface="Gotham Light" charset="0"/>
              </a:defRPr>
            </a:lvl2pPr>
            <a:lvl3pPr marL="514350" indent="-285750">
              <a:defRPr lang="en-US" sz="1400" kern="1200" dirty="0" smtClean="0">
                <a:solidFill>
                  <a:schemeClr val="tx2"/>
                </a:solidFill>
                <a:latin typeface="Gotham Light" charset="0"/>
                <a:ea typeface="Gotham Light" charset="0"/>
                <a:cs typeface="Gotham Light" charset="0"/>
              </a:defRPr>
            </a:lvl3pPr>
          </a:lstStyle>
          <a:p>
            <a:pPr lvl="0"/>
            <a:r>
              <a:rPr kumimoji="0" lang="en-US" sz="6000" b="1" i="0" u="none" strike="noStrike" kern="0" cap="all" spc="0" normalizeH="0" baseline="0" noProof="0" dirty="0">
                <a:ln>
                  <a:noFill/>
                </a:ln>
                <a:solidFill>
                  <a:srgbClr val="2B9CD8"/>
                </a:solidFill>
                <a:effectLst/>
                <a:uLnTx/>
                <a:uFillTx/>
                <a:latin typeface="Gotham" charset="0"/>
                <a:ea typeface="Gotham" charset="0"/>
                <a:cs typeface="Gotham" charset="0"/>
              </a:rPr>
              <a:t>3</a:t>
            </a:r>
            <a:endParaRPr lang="en-US" dirty="0"/>
          </a:p>
        </p:txBody>
      </p:sp>
      <p:sp>
        <p:nvSpPr>
          <p:cNvPr id="36" name="Content Placeholder 8"/>
          <p:cNvSpPr>
            <a:spLocks noGrp="1"/>
          </p:cNvSpPr>
          <p:nvPr>
            <p:ph sz="quarter" idx="18" hasCustomPrompt="1"/>
          </p:nvPr>
        </p:nvSpPr>
        <p:spPr>
          <a:xfrm>
            <a:off x="6318286" y="3684838"/>
            <a:ext cx="882094" cy="1432406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lang="en-US" sz="1400" b="1" i="0" kern="0" cap="all" dirty="0" smtClean="0">
                <a:solidFill>
                  <a:srgbClr val="2B9CD8"/>
                </a:solidFill>
                <a:latin typeface="Gotham" charset="0"/>
                <a:ea typeface="Gotham" charset="0"/>
                <a:cs typeface="Gotham" charset="0"/>
              </a:defRPr>
            </a:lvl1pPr>
            <a:lvl2pPr marL="228600" indent="-228600" algn="l" defTabSz="914400" rtl="0" eaLnBrk="1" latinLnBrk="0" hangingPunct="1">
              <a:lnSpc>
                <a:spcPts val="1800"/>
              </a:lnSpc>
              <a:spcBef>
                <a:spcPts val="1200"/>
              </a:spcBef>
              <a:buClr>
                <a:schemeClr val="accent1"/>
              </a:buClr>
              <a:buFont typeface="Arial"/>
              <a:buChar char="•"/>
              <a:defRPr lang="en-US" sz="1400" kern="1200" dirty="0" smtClean="0">
                <a:solidFill>
                  <a:schemeClr val="tx2"/>
                </a:solidFill>
                <a:latin typeface="Gotham Light" charset="0"/>
                <a:ea typeface="Gotham Light" charset="0"/>
                <a:cs typeface="Gotham Light" charset="0"/>
              </a:defRPr>
            </a:lvl2pPr>
            <a:lvl3pPr marL="514350" indent="-285750">
              <a:defRPr lang="en-US" sz="1400" kern="1200" dirty="0" smtClean="0">
                <a:solidFill>
                  <a:schemeClr val="tx2"/>
                </a:solidFill>
                <a:latin typeface="Gotham Light" charset="0"/>
                <a:ea typeface="Gotham Light" charset="0"/>
                <a:cs typeface="Gotham Light" charset="0"/>
              </a:defRPr>
            </a:lvl3pPr>
          </a:lstStyle>
          <a:p>
            <a:pPr lvl="0"/>
            <a:r>
              <a:rPr kumimoji="0" lang="en-US" sz="6000" b="1" i="0" u="none" strike="noStrike" kern="0" cap="all" spc="0" normalizeH="0" baseline="0" noProof="0" dirty="0">
                <a:ln>
                  <a:noFill/>
                </a:ln>
                <a:solidFill>
                  <a:srgbClr val="2B9CD8"/>
                </a:solidFill>
                <a:effectLst/>
                <a:uLnTx/>
                <a:uFillTx/>
                <a:latin typeface="Gotham" charset="0"/>
                <a:ea typeface="Gotham" charset="0"/>
                <a:cs typeface="Gotham" charset="0"/>
              </a:rPr>
              <a:t>4</a:t>
            </a:r>
            <a:endParaRPr lang="en-US" dirty="0"/>
          </a:p>
        </p:txBody>
      </p:sp>
      <p:sp>
        <p:nvSpPr>
          <p:cNvPr id="37" name="Content Placeholder 8"/>
          <p:cNvSpPr>
            <a:spLocks noGrp="1"/>
          </p:cNvSpPr>
          <p:nvPr>
            <p:ph sz="quarter" idx="15" hasCustomPrompt="1"/>
          </p:nvPr>
        </p:nvSpPr>
        <p:spPr>
          <a:xfrm>
            <a:off x="567933" y="1496315"/>
            <a:ext cx="882094" cy="1432406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lang="en-US" sz="1400" b="1" i="0" kern="0" cap="all" dirty="0" smtClean="0">
                <a:solidFill>
                  <a:srgbClr val="2B9CD8"/>
                </a:solidFill>
                <a:latin typeface="Gotham" charset="0"/>
                <a:ea typeface="Gotham" charset="0"/>
                <a:cs typeface="Gotham" charset="0"/>
              </a:defRPr>
            </a:lvl1pPr>
            <a:lvl2pPr marL="228600" indent="-228600" algn="l" defTabSz="914400" rtl="0" eaLnBrk="1" latinLnBrk="0" hangingPunct="1">
              <a:lnSpc>
                <a:spcPts val="1800"/>
              </a:lnSpc>
              <a:spcBef>
                <a:spcPts val="1200"/>
              </a:spcBef>
              <a:buClr>
                <a:schemeClr val="accent1"/>
              </a:buClr>
              <a:buFont typeface="Arial"/>
              <a:buChar char="•"/>
              <a:defRPr lang="en-US" sz="1400" kern="1200" dirty="0" smtClean="0">
                <a:solidFill>
                  <a:schemeClr val="tx2"/>
                </a:solidFill>
                <a:latin typeface="Gotham Light" charset="0"/>
                <a:ea typeface="Gotham Light" charset="0"/>
                <a:cs typeface="Gotham Light" charset="0"/>
              </a:defRPr>
            </a:lvl2pPr>
            <a:lvl3pPr marL="514350" indent="-285750">
              <a:defRPr lang="en-US" sz="1400" kern="1200" dirty="0" smtClean="0">
                <a:solidFill>
                  <a:schemeClr val="tx2"/>
                </a:solidFill>
                <a:latin typeface="Gotham Light" charset="0"/>
                <a:ea typeface="Gotham Light" charset="0"/>
                <a:cs typeface="Gotham Light" charset="0"/>
              </a:defRPr>
            </a:lvl3pPr>
          </a:lstStyle>
          <a:p>
            <a:pPr lvl="0"/>
            <a:r>
              <a:rPr kumimoji="0" lang="en-US" sz="6000" b="1" i="0" u="none" strike="noStrike" kern="0" cap="all" spc="0" normalizeH="0" baseline="0" noProof="0" dirty="0">
                <a:ln>
                  <a:noFill/>
                </a:ln>
                <a:solidFill>
                  <a:srgbClr val="2B9CD8"/>
                </a:solidFill>
                <a:effectLst/>
                <a:uLnTx/>
                <a:uFillTx/>
                <a:latin typeface="Gotham" charset="0"/>
                <a:ea typeface="Gotham" charset="0"/>
                <a:cs typeface="Gotham" charset="0"/>
              </a:rPr>
              <a:t>1</a:t>
            </a:r>
            <a:endParaRPr lang="en-US" dirty="0"/>
          </a:p>
        </p:txBody>
      </p:sp>
      <p:sp>
        <p:nvSpPr>
          <p:cNvPr id="46" name="TextBox 45"/>
          <p:cNvSpPr txBox="1"/>
          <p:nvPr userDrawn="1"/>
        </p:nvSpPr>
        <p:spPr>
          <a:xfrm>
            <a:off x="819804" y="6400800"/>
            <a:ext cx="377071" cy="4572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fld id="{55B6A344-D51B-3743-AE60-3AAE9FE29C10}" type="slidenum">
              <a:rPr lang="en-US" sz="800" b="1" i="0" spc="200" baseline="0" smtClean="0">
                <a:solidFill>
                  <a:schemeClr val="bg2"/>
                </a:solidFill>
                <a:latin typeface="Gotham" charset="0"/>
                <a:ea typeface="Gotham" charset="0"/>
                <a:cs typeface="Gotham" charset="0"/>
              </a:rPr>
              <a:t>‹#›</a:t>
            </a:fld>
            <a:endParaRPr lang="en-US" sz="800" b="1" i="0" spc="200" baseline="0" dirty="0">
              <a:solidFill>
                <a:schemeClr val="bg2"/>
              </a:solidFill>
              <a:latin typeface="Gotham" charset="0"/>
              <a:ea typeface="Gotham" charset="0"/>
              <a:cs typeface="Gotham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4025" y="6157983"/>
            <a:ext cx="1014984" cy="364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8337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6E92CF-2D61-7647-8E83-070ED6575A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60EA12-7B0F-5F4B-9995-01114A5739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1A724B-2307-3441-B8EC-5DBF9F3620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6B6F9D-068D-1D4F-BA1D-C0E0C7A8A8FF}" type="datetimeFigureOut">
              <a:rPr lang="en-US" smtClean="0"/>
              <a:t>9/22/21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12F025-54EC-7148-90CF-A0568B3E46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6DB558-7DA7-4F49-B572-BCE4A9C6D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B7936-4EE9-1049-A93C-2A37B90F9B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890285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for Charts &amp; Graph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 userDrawn="1">
            <p:ph type="body" sz="quarter" idx="10"/>
          </p:nvPr>
        </p:nvSpPr>
        <p:spPr>
          <a:xfrm>
            <a:off x="825061" y="1471613"/>
            <a:ext cx="7324725" cy="30797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lang="en-US" sz="1800" b="1" kern="0" cap="all" smtClean="0">
                <a:solidFill>
                  <a:schemeClr val="accent1"/>
                </a:solidFill>
                <a:latin typeface="Gotham" charset="0"/>
                <a:ea typeface="Gotham" charset="0"/>
                <a:cs typeface="Gotham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itle 3"/>
          <p:cNvSpPr>
            <a:spLocks noGrp="1"/>
          </p:cNvSpPr>
          <p:nvPr userDrawn="1">
            <p:ph type="title" hasCustomPrompt="1"/>
          </p:nvPr>
        </p:nvSpPr>
        <p:spPr>
          <a:xfrm>
            <a:off x="814948" y="440048"/>
            <a:ext cx="10515600" cy="769594"/>
          </a:xfrm>
          <a:prstGeom prst="rect">
            <a:avLst/>
          </a:prstGeom>
        </p:spPr>
        <p:txBody>
          <a:bodyPr lIns="0" tIns="0" rIns="0" bIns="0" anchor="ctr"/>
          <a:lstStyle>
            <a:lvl1pPr marL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en-US" sz="3200" b="1" kern="1200" cap="all" spc="200" baseline="0">
                <a:solidFill>
                  <a:schemeClr val="bg1"/>
                </a:solidFill>
                <a:latin typeface="Gotham" charset="0"/>
                <a:ea typeface="Gotham" charset="0"/>
                <a:cs typeface="Gotham" charset="0"/>
              </a:defRPr>
            </a:lvl1pPr>
          </a:lstStyle>
          <a:p>
            <a:r>
              <a:rPr lang="en-US" dirty="0"/>
              <a:t>Presentation title style</a:t>
            </a:r>
          </a:p>
        </p:txBody>
      </p:sp>
      <p:sp>
        <p:nvSpPr>
          <p:cNvPr id="20" name="Content Placeholder 8"/>
          <p:cNvSpPr>
            <a:spLocks noGrp="1"/>
          </p:cNvSpPr>
          <p:nvPr userDrawn="1">
            <p:ph sz="quarter" idx="11" hasCustomPrompt="1"/>
          </p:nvPr>
        </p:nvSpPr>
        <p:spPr>
          <a:xfrm>
            <a:off x="824376" y="1847318"/>
            <a:ext cx="9915377" cy="3688335"/>
          </a:xfrm>
          <a:prstGeom prst="rect">
            <a:avLst/>
          </a:prstGeom>
        </p:spPr>
        <p:txBody>
          <a:bodyPr lIns="0" tIns="0" rIns="0" bIns="0" numCol="2" spcCol="914400"/>
          <a:lstStyle>
            <a:lvl1pPr marL="0" indent="0">
              <a:buNone/>
              <a:defRPr lang="en-US" sz="1400" b="1" i="0" kern="0" cap="all" dirty="0" smtClean="0">
                <a:solidFill>
                  <a:srgbClr val="2B9CD8"/>
                </a:solidFill>
                <a:latin typeface="Gotham" charset="0"/>
                <a:ea typeface="Gotham" charset="0"/>
                <a:cs typeface="Gotham" charset="0"/>
              </a:defRPr>
            </a:lvl1pPr>
            <a:lvl2pPr marL="228600" indent="-228600" algn="l" defTabSz="914400" rtl="0" eaLnBrk="1" latinLnBrk="0" hangingPunct="1">
              <a:lnSpc>
                <a:spcPts val="1800"/>
              </a:lnSpc>
              <a:spcBef>
                <a:spcPts val="1200"/>
              </a:spcBef>
              <a:buClr>
                <a:schemeClr val="accent1"/>
              </a:buClr>
              <a:buFont typeface="Arial"/>
              <a:buChar char="•"/>
              <a:defRPr lang="en-US" sz="1800" kern="1200" dirty="0" smtClean="0">
                <a:solidFill>
                  <a:schemeClr val="bg1"/>
                </a:solidFill>
                <a:latin typeface="Gotham Light" charset="0"/>
                <a:ea typeface="Gotham Light" charset="0"/>
                <a:cs typeface="Gotham Light" charset="0"/>
              </a:defRPr>
            </a:lvl2pPr>
            <a:lvl3pPr marL="514350" indent="-285750">
              <a:defRPr lang="en-US" sz="1400" kern="1200" dirty="0" smtClean="0">
                <a:solidFill>
                  <a:schemeClr val="tx2"/>
                </a:solidFill>
                <a:latin typeface="Gotham Light" charset="0"/>
                <a:ea typeface="Gotham Light" charset="0"/>
                <a:cs typeface="Gotham Light" charset="0"/>
              </a:defRPr>
            </a:lvl3pPr>
          </a:lstStyle>
          <a:p>
            <a:pPr lvl="1"/>
            <a:r>
              <a:rPr lang="en-US" dirty="0"/>
              <a:t>Second level</a:t>
            </a:r>
          </a:p>
          <a:p>
            <a:pPr marL="457200" lvl="1" indent="-228600" algn="l" defTabSz="914400" rtl="0" eaLnBrk="1" latinLnBrk="0" hangingPunct="1">
              <a:lnSpc>
                <a:spcPts val="1800"/>
              </a:lnSpc>
              <a:spcBef>
                <a:spcPts val="400"/>
              </a:spcBef>
              <a:buClr>
                <a:schemeClr val="accent1"/>
              </a:buClr>
              <a:buFont typeface=".AppleSystemUIFont" charset="-120"/>
              <a:buChar char="–"/>
            </a:pPr>
            <a:r>
              <a:rPr lang="en-US" dirty="0"/>
              <a:t>Third level</a:t>
            </a:r>
          </a:p>
        </p:txBody>
      </p:sp>
      <p:sp>
        <p:nvSpPr>
          <p:cNvPr id="32" name="TextBox 31"/>
          <p:cNvSpPr txBox="1"/>
          <p:nvPr userDrawn="1"/>
        </p:nvSpPr>
        <p:spPr>
          <a:xfrm>
            <a:off x="819804" y="6400800"/>
            <a:ext cx="377071" cy="4572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fld id="{55B6A344-D51B-3743-AE60-3AAE9FE29C10}" type="slidenum">
              <a:rPr lang="en-US" sz="800" b="1" i="0" spc="200" baseline="0" smtClean="0">
                <a:solidFill>
                  <a:schemeClr val="bg2"/>
                </a:solidFill>
                <a:latin typeface="Gotham" charset="0"/>
                <a:ea typeface="Gotham" charset="0"/>
                <a:cs typeface="Gotham" charset="0"/>
              </a:rPr>
              <a:t>‹#›</a:t>
            </a:fld>
            <a:endParaRPr lang="en-US" sz="800" b="1" i="0" spc="200" baseline="0" dirty="0">
              <a:solidFill>
                <a:schemeClr val="bg2"/>
              </a:solidFill>
              <a:latin typeface="Gotham" charset="0"/>
              <a:ea typeface="Gotham" charset="0"/>
              <a:cs typeface="Gotham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4025" y="6157983"/>
            <a:ext cx="1014984" cy="364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13383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2900" y="2728004"/>
            <a:ext cx="3886200" cy="1401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01905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3"/>
          <p:cNvSpPr>
            <a:spLocks noGrp="1"/>
          </p:cNvSpPr>
          <p:nvPr userDrawn="1">
            <p:ph type="title" hasCustomPrompt="1"/>
          </p:nvPr>
        </p:nvSpPr>
        <p:spPr>
          <a:xfrm>
            <a:off x="815340" y="2563316"/>
            <a:ext cx="10515600" cy="1859603"/>
          </a:xfrm>
          <a:prstGeom prst="rect">
            <a:avLst/>
          </a:prstGeom>
        </p:spPr>
        <p:txBody>
          <a:bodyPr lIns="0" tIns="0" rIns="0" bIns="0" anchor="ctr"/>
          <a:lstStyle>
            <a:lvl1pPr marL="0" algn="l" defTabSz="914400" rtl="0" eaLnBrk="1" latinLnBrk="0" hangingPunct="1">
              <a:lnSpc>
                <a:spcPts val="7600"/>
              </a:lnSpc>
              <a:spcBef>
                <a:spcPct val="0"/>
              </a:spcBef>
              <a:buNone/>
              <a:defRPr lang="en-US" sz="7200" kern="1200" cap="all" spc="200">
                <a:solidFill>
                  <a:schemeClr val="bg1"/>
                </a:solidFill>
                <a:latin typeface="Gotham Light" charset="0"/>
                <a:ea typeface="Gotham Light" charset="0"/>
                <a:cs typeface="Gotham Light" charset="0"/>
              </a:defRPr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16" name="Text Placehold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815340" y="4817848"/>
            <a:ext cx="3111500" cy="4810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 i="0" baseline="0">
                <a:solidFill>
                  <a:schemeClr val="accent1"/>
                </a:solidFill>
                <a:latin typeface="Gotham" charset="0"/>
                <a:ea typeface="Gotham" charset="0"/>
                <a:cs typeface="Gotham" charset="0"/>
              </a:defRPr>
            </a:lvl1pPr>
          </a:lstStyle>
          <a:p>
            <a:pPr lvl="0"/>
            <a:r>
              <a:rPr lang="en-US" dirty="0"/>
              <a:t>Month, Date, Year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1974" y="6009639"/>
            <a:ext cx="1527647" cy="54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10878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Brea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3"/>
          <p:cNvSpPr>
            <a:spLocks noGrp="1"/>
          </p:cNvSpPr>
          <p:nvPr>
            <p:ph type="title" hasCustomPrompt="1"/>
          </p:nvPr>
        </p:nvSpPr>
        <p:spPr>
          <a:xfrm>
            <a:off x="815340" y="2563316"/>
            <a:ext cx="10515600" cy="1859603"/>
          </a:xfrm>
          <a:prstGeom prst="rect">
            <a:avLst/>
          </a:prstGeom>
        </p:spPr>
        <p:txBody>
          <a:bodyPr lIns="0" tIns="0" rIns="0" bIns="0" anchor="ctr"/>
          <a:lstStyle>
            <a:lvl1pPr marL="0" algn="l" defTabSz="914400" rtl="0" eaLnBrk="1" latinLnBrk="0" hangingPunct="1">
              <a:lnSpc>
                <a:spcPts val="7600"/>
              </a:lnSpc>
              <a:spcBef>
                <a:spcPct val="0"/>
              </a:spcBef>
              <a:buNone/>
              <a:defRPr lang="en-US" sz="7200" kern="1200" cap="all" spc="200">
                <a:solidFill>
                  <a:schemeClr val="bg1"/>
                </a:solidFill>
                <a:latin typeface="Gotham Light" charset="0"/>
                <a:ea typeface="Gotham Light" charset="0"/>
                <a:cs typeface="Gotham Light" charset="0"/>
              </a:defRPr>
            </a:lvl1pPr>
          </a:lstStyle>
          <a:p>
            <a:r>
              <a:rPr lang="en-US" dirty="0"/>
              <a:t>divider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</p:spTree>
    <p:extLst>
      <p:ext uri="{BB962C8B-B14F-4D97-AF65-F5344CB8AC3E}">
        <p14:creationId xmlns:p14="http://schemas.microsoft.com/office/powerpoint/2010/main" val="407984239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Break with Image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alphaModFix amt="1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-38000" contras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-1"/>
            <a:ext cx="12192000" cy="6850989"/>
          </a:xfrm>
          <a:prstGeom prst="rect">
            <a:avLst/>
          </a:prstGeom>
        </p:spPr>
      </p:pic>
      <p:sp>
        <p:nvSpPr>
          <p:cNvPr id="15" name="Title 13"/>
          <p:cNvSpPr>
            <a:spLocks noGrp="1"/>
          </p:cNvSpPr>
          <p:nvPr>
            <p:ph type="title" hasCustomPrompt="1"/>
          </p:nvPr>
        </p:nvSpPr>
        <p:spPr>
          <a:xfrm>
            <a:off x="815340" y="2563316"/>
            <a:ext cx="10515600" cy="1859603"/>
          </a:xfrm>
          <a:prstGeom prst="rect">
            <a:avLst/>
          </a:prstGeom>
        </p:spPr>
        <p:txBody>
          <a:bodyPr lIns="0" tIns="0" rIns="0" bIns="0" anchor="ctr"/>
          <a:lstStyle>
            <a:lvl1pPr marL="0" algn="l" defTabSz="914400" rtl="0" eaLnBrk="1" latinLnBrk="0" hangingPunct="1">
              <a:lnSpc>
                <a:spcPts val="7600"/>
              </a:lnSpc>
              <a:spcBef>
                <a:spcPct val="0"/>
              </a:spcBef>
              <a:buNone/>
              <a:defRPr lang="en-US" sz="7200" kern="1200" cap="all" spc="200">
                <a:solidFill>
                  <a:schemeClr val="bg1"/>
                </a:solidFill>
                <a:latin typeface="Gotham Light" charset="0"/>
                <a:ea typeface="Gotham Light" charset="0"/>
                <a:cs typeface="Gotham Light" charset="0"/>
              </a:defRPr>
            </a:lvl1pPr>
          </a:lstStyle>
          <a:p>
            <a:r>
              <a:rPr lang="en-US" dirty="0"/>
              <a:t>divider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</p:spTree>
    <p:extLst>
      <p:ext uri="{BB962C8B-B14F-4D97-AF65-F5344CB8AC3E}">
        <p14:creationId xmlns:p14="http://schemas.microsoft.com/office/powerpoint/2010/main" val="388666235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Break with Imag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>
            <a:alphaModFix amt="8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4213" b="4828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3"/>
          <p:cNvSpPr>
            <a:spLocks noGrp="1"/>
          </p:cNvSpPr>
          <p:nvPr>
            <p:ph type="title" hasCustomPrompt="1"/>
          </p:nvPr>
        </p:nvSpPr>
        <p:spPr>
          <a:xfrm>
            <a:off x="815340" y="2563316"/>
            <a:ext cx="10515600" cy="1859603"/>
          </a:xfrm>
          <a:prstGeom prst="rect">
            <a:avLst/>
          </a:prstGeom>
        </p:spPr>
        <p:txBody>
          <a:bodyPr lIns="0" tIns="0" rIns="0" bIns="0" anchor="ctr"/>
          <a:lstStyle>
            <a:lvl1pPr marL="0" algn="l" defTabSz="914400" rtl="0" eaLnBrk="1" latinLnBrk="0" hangingPunct="1">
              <a:lnSpc>
                <a:spcPts val="7600"/>
              </a:lnSpc>
              <a:spcBef>
                <a:spcPct val="0"/>
              </a:spcBef>
              <a:buNone/>
              <a:defRPr lang="en-US" sz="7200" kern="1200" cap="all" spc="200">
                <a:solidFill>
                  <a:schemeClr val="bg1"/>
                </a:solidFill>
                <a:latin typeface="Gotham Light" charset="0"/>
                <a:ea typeface="Gotham Light" charset="0"/>
                <a:cs typeface="Gotham Light" charset="0"/>
              </a:defRPr>
            </a:lvl1pPr>
          </a:lstStyle>
          <a:p>
            <a:r>
              <a:rPr lang="en-US" dirty="0"/>
              <a:t>divider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</p:spTree>
    <p:extLst>
      <p:ext uri="{BB962C8B-B14F-4D97-AF65-F5344CB8AC3E}">
        <p14:creationId xmlns:p14="http://schemas.microsoft.com/office/powerpoint/2010/main" val="354764920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Break with Image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>
            <a:alphaModFix amt="8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0625" b="4187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3"/>
          <p:cNvSpPr>
            <a:spLocks noGrp="1"/>
          </p:cNvSpPr>
          <p:nvPr>
            <p:ph type="title" hasCustomPrompt="1"/>
          </p:nvPr>
        </p:nvSpPr>
        <p:spPr>
          <a:xfrm>
            <a:off x="815340" y="2563316"/>
            <a:ext cx="10515600" cy="1859603"/>
          </a:xfrm>
          <a:prstGeom prst="rect">
            <a:avLst/>
          </a:prstGeom>
        </p:spPr>
        <p:txBody>
          <a:bodyPr lIns="0" tIns="0" rIns="0" bIns="0" anchor="ctr"/>
          <a:lstStyle>
            <a:lvl1pPr marL="0" algn="l" defTabSz="914400" rtl="0" eaLnBrk="1" latinLnBrk="0" hangingPunct="1">
              <a:lnSpc>
                <a:spcPts val="7600"/>
              </a:lnSpc>
              <a:spcBef>
                <a:spcPct val="0"/>
              </a:spcBef>
              <a:buNone/>
              <a:defRPr lang="en-US" sz="7200" kern="1200" cap="all" spc="200">
                <a:solidFill>
                  <a:schemeClr val="bg1"/>
                </a:solidFill>
                <a:latin typeface="Gotham Light" charset="0"/>
                <a:ea typeface="Gotham Light" charset="0"/>
                <a:cs typeface="Gotham Light" charset="0"/>
              </a:defRPr>
            </a:lvl1pPr>
          </a:lstStyle>
          <a:p>
            <a:r>
              <a:rPr lang="en-US" dirty="0"/>
              <a:t>divider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</p:spTree>
    <p:extLst>
      <p:ext uri="{BB962C8B-B14F-4D97-AF65-F5344CB8AC3E}">
        <p14:creationId xmlns:p14="http://schemas.microsoft.com/office/powerpoint/2010/main" val="241390156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Break with Long 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3"/>
          <p:cNvSpPr>
            <a:spLocks noGrp="1"/>
          </p:cNvSpPr>
          <p:nvPr>
            <p:ph type="title" hasCustomPrompt="1"/>
          </p:nvPr>
        </p:nvSpPr>
        <p:spPr>
          <a:xfrm>
            <a:off x="800100" y="2100578"/>
            <a:ext cx="10515600" cy="2656844"/>
          </a:xfrm>
          <a:prstGeom prst="rect">
            <a:avLst/>
          </a:prstGeom>
        </p:spPr>
        <p:txBody>
          <a:bodyPr lIns="0" tIns="0" rIns="0" bIns="0" anchor="ctr"/>
          <a:lstStyle>
            <a:lvl1pPr marL="0" algn="l" defTabSz="914400" rtl="0" eaLnBrk="1" latinLnBrk="0" hangingPunct="1">
              <a:lnSpc>
                <a:spcPts val="7600"/>
              </a:lnSpc>
              <a:spcBef>
                <a:spcPct val="0"/>
              </a:spcBef>
              <a:buNone/>
              <a:defRPr lang="en-US" sz="7200" kern="1200" cap="all" spc="200">
                <a:solidFill>
                  <a:schemeClr val="bg1"/>
                </a:solidFill>
                <a:latin typeface="Gotham Light" charset="0"/>
                <a:ea typeface="Gotham Light" charset="0"/>
                <a:cs typeface="Gotham Light" charset="0"/>
              </a:defRPr>
            </a:lvl1pPr>
          </a:lstStyle>
          <a:p>
            <a:r>
              <a:rPr lang="en-US" dirty="0"/>
              <a:t>Larger divider</a:t>
            </a:r>
            <a:br>
              <a:rPr lang="en-US" dirty="0"/>
            </a:br>
            <a:r>
              <a:rPr lang="en-US" dirty="0"/>
              <a:t>title style </a:t>
            </a:r>
          </a:p>
        </p:txBody>
      </p:sp>
    </p:spTree>
    <p:extLst>
      <p:ext uri="{BB962C8B-B14F-4D97-AF65-F5344CB8AC3E}">
        <p14:creationId xmlns:p14="http://schemas.microsoft.com/office/powerpoint/2010/main" val="294034850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ll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814948" y="440048"/>
            <a:ext cx="10515600" cy="769594"/>
          </a:xfrm>
          <a:prstGeom prst="rect">
            <a:avLst/>
          </a:prstGeom>
        </p:spPr>
        <p:txBody>
          <a:bodyPr lIns="0" tIns="0" rIns="0" bIns="0" anchor="ctr"/>
          <a:lstStyle>
            <a:lvl1pPr marL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en-US" sz="3200" b="1" kern="1200" cap="all" spc="200" baseline="0">
                <a:solidFill>
                  <a:schemeClr val="bg1"/>
                </a:solidFill>
                <a:latin typeface="Gotham" charset="0"/>
                <a:ea typeface="Gotham" charset="0"/>
                <a:cs typeface="Gotham" charset="0"/>
              </a:defRPr>
            </a:lvl1pPr>
          </a:lstStyle>
          <a:p>
            <a:r>
              <a:rPr lang="en-US" dirty="0"/>
              <a:t>Presentation title style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0"/>
          </p:nvPr>
        </p:nvSpPr>
        <p:spPr>
          <a:xfrm>
            <a:off x="824376" y="1590675"/>
            <a:ext cx="6005661" cy="368833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lang="en-US" sz="1800" b="1" i="0" kern="0" cap="all" dirty="0" smtClean="0">
                <a:solidFill>
                  <a:schemeClr val="accent1"/>
                </a:solidFill>
                <a:latin typeface="Gotham" charset="0"/>
                <a:ea typeface="Gotham" charset="0"/>
                <a:cs typeface="Gotham" charset="0"/>
              </a:defRPr>
            </a:lvl1pPr>
            <a:lvl2pPr marL="228600" indent="-228600" algn="l" defTabSz="914400" rtl="0" eaLnBrk="1" latinLnBrk="0" hangingPunct="1">
              <a:lnSpc>
                <a:spcPts val="1800"/>
              </a:lnSpc>
              <a:spcBef>
                <a:spcPts val="1200"/>
              </a:spcBef>
              <a:buClr>
                <a:schemeClr val="accent1"/>
              </a:buClr>
              <a:buFont typeface="Arial"/>
              <a:buChar char="•"/>
              <a:defRPr lang="en-US" sz="1800" kern="1200" dirty="0" smtClean="0">
                <a:solidFill>
                  <a:schemeClr val="bg1"/>
                </a:solidFill>
                <a:latin typeface="Gotham Light" charset="0"/>
                <a:ea typeface="Gotham Light" charset="0"/>
                <a:cs typeface="Gotham Light" charset="0"/>
              </a:defRPr>
            </a:lvl2pPr>
            <a:lvl3pPr marL="514350" indent="-285750">
              <a:defRPr lang="en-US" sz="1400" kern="1200" dirty="0" smtClean="0">
                <a:solidFill>
                  <a:schemeClr val="tx2"/>
                </a:solidFill>
                <a:latin typeface="Gotham Light" charset="0"/>
                <a:ea typeface="Gotham Light" charset="0"/>
                <a:cs typeface="Gotham Light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marL="457200" lvl="1" indent="-228600" algn="l" defTabSz="914400" rtl="0" eaLnBrk="1" latinLnBrk="0" hangingPunct="1">
              <a:lnSpc>
                <a:spcPts val="1800"/>
              </a:lnSpc>
              <a:spcBef>
                <a:spcPts val="400"/>
              </a:spcBef>
              <a:buClr>
                <a:schemeClr val="accent1"/>
              </a:buClr>
              <a:buFont typeface=".AppleSystemUIFont" charset="-120"/>
              <a:buChar char="–"/>
            </a:pPr>
            <a:r>
              <a:rPr lang="en-US" dirty="0"/>
              <a:t>Third level</a:t>
            </a:r>
          </a:p>
        </p:txBody>
      </p:sp>
      <p:sp>
        <p:nvSpPr>
          <p:cNvPr id="21" name="Content Placeholder 19"/>
          <p:cNvSpPr>
            <a:spLocks noGrp="1"/>
          </p:cNvSpPr>
          <p:nvPr>
            <p:ph sz="quarter" idx="11"/>
          </p:nvPr>
        </p:nvSpPr>
        <p:spPr>
          <a:xfrm>
            <a:off x="7989253" y="1590675"/>
            <a:ext cx="3303587" cy="3687763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fontAlgn="base" latinLnBrk="0" hangingPunct="1">
              <a:lnSpc>
                <a:spcPct val="100000"/>
              </a:lnSpc>
              <a:spcBef>
                <a:spcPts val="2400"/>
              </a:spcBef>
              <a:spcAft>
                <a:spcPct val="0"/>
              </a:spcAft>
              <a:buFont typeface="Arial"/>
              <a:buNone/>
              <a:defRPr lang="en-US" sz="2400" kern="0" smtClean="0">
                <a:solidFill>
                  <a:schemeClr val="accent1"/>
                </a:solidFill>
                <a:latin typeface="Gotham Light" charset="0"/>
                <a:ea typeface="Gotham Light" charset="0"/>
                <a:cs typeface="Gotham Light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2" name="TextBox 21"/>
          <p:cNvSpPr txBox="1"/>
          <p:nvPr userDrawn="1"/>
        </p:nvSpPr>
        <p:spPr>
          <a:xfrm>
            <a:off x="819804" y="6400800"/>
            <a:ext cx="377071" cy="4572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fld id="{55B6A344-D51B-3743-AE60-3AAE9FE29C10}" type="slidenum">
              <a:rPr lang="en-US" sz="800" b="1" i="0" spc="200" baseline="0" smtClean="0">
                <a:solidFill>
                  <a:schemeClr val="bg2"/>
                </a:solidFill>
                <a:latin typeface="Gotham" charset="0"/>
                <a:ea typeface="Gotham" charset="0"/>
                <a:cs typeface="Gotham" charset="0"/>
              </a:rPr>
              <a:t>‹#›</a:t>
            </a:fld>
            <a:endParaRPr lang="en-US" sz="800" b="1" i="0" spc="200" baseline="0" dirty="0">
              <a:solidFill>
                <a:schemeClr val="bg2"/>
              </a:solidFill>
              <a:latin typeface="Gotham" charset="0"/>
              <a:ea typeface="Gotham" charset="0"/>
              <a:cs typeface="Gotham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4025" y="6157983"/>
            <a:ext cx="1014984" cy="364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21768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3"/>
          <p:cNvSpPr>
            <a:spLocks noGrp="1"/>
          </p:cNvSpPr>
          <p:nvPr>
            <p:ph type="title" hasCustomPrompt="1"/>
          </p:nvPr>
        </p:nvSpPr>
        <p:spPr>
          <a:xfrm>
            <a:off x="814948" y="440048"/>
            <a:ext cx="10515600" cy="769594"/>
          </a:xfrm>
          <a:prstGeom prst="rect">
            <a:avLst/>
          </a:prstGeom>
        </p:spPr>
        <p:txBody>
          <a:bodyPr lIns="0" tIns="0" rIns="0" bIns="0" anchor="ctr"/>
          <a:lstStyle>
            <a:lvl1pPr marL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en-US" sz="3200" b="1" kern="1200" cap="all" spc="200" baseline="0">
                <a:solidFill>
                  <a:schemeClr val="bg1"/>
                </a:solidFill>
                <a:latin typeface="Gotham" charset="0"/>
                <a:ea typeface="Gotham" charset="0"/>
                <a:cs typeface="Gotham" charset="0"/>
              </a:defRPr>
            </a:lvl1pPr>
          </a:lstStyle>
          <a:p>
            <a:r>
              <a:rPr lang="en-US" dirty="0"/>
              <a:t>Presentation title style</a:t>
            </a:r>
          </a:p>
        </p:txBody>
      </p:sp>
      <p:sp>
        <p:nvSpPr>
          <p:cNvPr id="18" name="Content Placeholder 8"/>
          <p:cNvSpPr>
            <a:spLocks noGrp="1"/>
          </p:cNvSpPr>
          <p:nvPr>
            <p:ph sz="quarter" idx="10"/>
          </p:nvPr>
        </p:nvSpPr>
        <p:spPr>
          <a:xfrm>
            <a:off x="6328009" y="1590675"/>
            <a:ext cx="4411744" cy="407483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lang="en-US" sz="1800" b="1" i="0" kern="0" cap="all" dirty="0" smtClean="0">
                <a:solidFill>
                  <a:schemeClr val="accent1"/>
                </a:solidFill>
                <a:latin typeface="Gotham" charset="0"/>
                <a:ea typeface="Gotham" charset="0"/>
                <a:cs typeface="Gotham" charset="0"/>
              </a:defRPr>
            </a:lvl1pPr>
            <a:lvl2pPr marL="228600" indent="-228600" algn="l" defTabSz="914400" rtl="0" eaLnBrk="1" latinLnBrk="0" hangingPunct="1">
              <a:lnSpc>
                <a:spcPts val="1800"/>
              </a:lnSpc>
              <a:spcBef>
                <a:spcPts val="1200"/>
              </a:spcBef>
              <a:buClr>
                <a:schemeClr val="accent1"/>
              </a:buClr>
              <a:buFont typeface="Arial"/>
              <a:buChar char="•"/>
              <a:defRPr lang="en-US" sz="1800" kern="1200" dirty="0" smtClean="0">
                <a:solidFill>
                  <a:schemeClr val="bg1"/>
                </a:solidFill>
                <a:latin typeface="Gotham Light" charset="0"/>
                <a:ea typeface="Gotham Light" charset="0"/>
                <a:cs typeface="Gotham Light" charset="0"/>
              </a:defRPr>
            </a:lvl2pPr>
            <a:lvl3pPr marL="514350" indent="-285750">
              <a:defRPr lang="en-US" sz="1400" kern="1200" dirty="0" smtClean="0">
                <a:solidFill>
                  <a:schemeClr val="tx2"/>
                </a:solidFill>
                <a:latin typeface="Gotham Light" charset="0"/>
                <a:ea typeface="Gotham Light" charset="0"/>
                <a:cs typeface="Gotham Light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marL="457200" lvl="1" indent="-228600" algn="l" defTabSz="914400" rtl="0" eaLnBrk="1" latinLnBrk="0" hangingPunct="1">
              <a:lnSpc>
                <a:spcPts val="1800"/>
              </a:lnSpc>
              <a:spcBef>
                <a:spcPts val="400"/>
              </a:spcBef>
              <a:buClr>
                <a:schemeClr val="accent1"/>
              </a:buClr>
              <a:buFont typeface=".AppleSystemUIFont" charset="-120"/>
              <a:buChar char="–"/>
            </a:pPr>
            <a:r>
              <a:rPr lang="en-US" dirty="0"/>
              <a:t>Third level</a:t>
            </a:r>
          </a:p>
        </p:txBody>
      </p:sp>
      <p:sp>
        <p:nvSpPr>
          <p:cNvPr id="20" name="Content Placeholder 8"/>
          <p:cNvSpPr>
            <a:spLocks noGrp="1"/>
          </p:cNvSpPr>
          <p:nvPr>
            <p:ph sz="quarter" idx="11"/>
          </p:nvPr>
        </p:nvSpPr>
        <p:spPr>
          <a:xfrm>
            <a:off x="815733" y="1590675"/>
            <a:ext cx="4411744" cy="407483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lang="en-US" sz="1800" b="1" i="0" kern="0" cap="all" dirty="0" smtClean="0">
                <a:solidFill>
                  <a:schemeClr val="accent1"/>
                </a:solidFill>
                <a:latin typeface="Gotham" charset="0"/>
                <a:ea typeface="Gotham" charset="0"/>
                <a:cs typeface="Gotham" charset="0"/>
              </a:defRPr>
            </a:lvl1pPr>
            <a:lvl2pPr marL="228600" indent="-228600" algn="l" defTabSz="914400" rtl="0" eaLnBrk="1" latinLnBrk="0" hangingPunct="1">
              <a:lnSpc>
                <a:spcPts val="1800"/>
              </a:lnSpc>
              <a:spcBef>
                <a:spcPts val="1200"/>
              </a:spcBef>
              <a:buClr>
                <a:schemeClr val="accent1"/>
              </a:buClr>
              <a:buFont typeface="Arial"/>
              <a:buChar char="•"/>
              <a:defRPr lang="en-US" sz="1800" kern="1200" dirty="0" smtClean="0">
                <a:solidFill>
                  <a:schemeClr val="bg1"/>
                </a:solidFill>
                <a:latin typeface="Gotham Light" charset="0"/>
                <a:ea typeface="Gotham Light" charset="0"/>
                <a:cs typeface="Gotham Light" charset="0"/>
              </a:defRPr>
            </a:lvl2pPr>
            <a:lvl3pPr marL="514350" indent="-285750">
              <a:defRPr lang="en-US" sz="1400" kern="1200" dirty="0" smtClean="0">
                <a:solidFill>
                  <a:schemeClr val="tx2"/>
                </a:solidFill>
                <a:latin typeface="Gotham Light" charset="0"/>
                <a:ea typeface="Gotham Light" charset="0"/>
                <a:cs typeface="Gotham Light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marL="457200" lvl="1" indent="-228600" algn="l" defTabSz="914400" rtl="0" eaLnBrk="1" latinLnBrk="0" hangingPunct="1">
              <a:lnSpc>
                <a:spcPts val="1800"/>
              </a:lnSpc>
              <a:spcBef>
                <a:spcPts val="400"/>
              </a:spcBef>
              <a:buClr>
                <a:schemeClr val="accent1"/>
              </a:buClr>
              <a:buFont typeface=".AppleSystemUIFont" charset="-120"/>
              <a:buChar char="–"/>
            </a:pPr>
            <a:r>
              <a:rPr lang="en-US" dirty="0"/>
              <a:t>Third level</a:t>
            </a:r>
          </a:p>
        </p:txBody>
      </p:sp>
      <p:sp>
        <p:nvSpPr>
          <p:cNvPr id="36" name="TextBox 35"/>
          <p:cNvSpPr txBox="1"/>
          <p:nvPr userDrawn="1"/>
        </p:nvSpPr>
        <p:spPr>
          <a:xfrm>
            <a:off x="819804" y="6400800"/>
            <a:ext cx="377071" cy="4572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fld id="{55B6A344-D51B-3743-AE60-3AAE9FE29C10}" type="slidenum">
              <a:rPr lang="en-US" sz="800" b="1" i="0" spc="200" baseline="0" smtClean="0">
                <a:solidFill>
                  <a:schemeClr val="bg2"/>
                </a:solidFill>
                <a:latin typeface="Gotham" charset="0"/>
                <a:ea typeface="Gotham" charset="0"/>
                <a:cs typeface="Gotham" charset="0"/>
              </a:rPr>
              <a:t>‹#›</a:t>
            </a:fld>
            <a:endParaRPr lang="en-US" sz="800" b="1" i="0" spc="200" baseline="0" dirty="0">
              <a:solidFill>
                <a:schemeClr val="bg2"/>
              </a:solidFill>
              <a:latin typeface="Gotham" charset="0"/>
              <a:ea typeface="Gotham" charset="0"/>
              <a:cs typeface="Gotham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4025" y="6157983"/>
            <a:ext cx="1014984" cy="364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8311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D9E02C-954B-DB4C-BB26-837341803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DA0410-3737-BF42-9BC4-54FD4A8D6AB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BB18EC-88E8-124B-AE42-1AEBFC4F7F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4EFF87-2191-A64F-84F3-C60EC7FD92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6B6F9D-068D-1D4F-BA1D-C0E0C7A8A8FF}" type="datetimeFigureOut">
              <a:rPr lang="en-US" smtClean="0"/>
              <a:t>9/22/21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17E52C-C5EB-6F43-9761-6B4205A081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45BAF2-4415-1642-B1C2-55687BD6C8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B7936-4EE9-1049-A93C-2A37B90F9B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3590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Bullet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3"/>
          <p:cNvSpPr>
            <a:spLocks noGrp="1"/>
          </p:cNvSpPr>
          <p:nvPr>
            <p:ph type="title" hasCustomPrompt="1"/>
          </p:nvPr>
        </p:nvSpPr>
        <p:spPr>
          <a:xfrm>
            <a:off x="814948" y="440048"/>
            <a:ext cx="10515600" cy="769594"/>
          </a:xfrm>
          <a:prstGeom prst="rect">
            <a:avLst/>
          </a:prstGeom>
        </p:spPr>
        <p:txBody>
          <a:bodyPr lIns="0" tIns="0" rIns="0" bIns="0" anchor="ctr"/>
          <a:lstStyle>
            <a:lvl1pPr marL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en-US" sz="3200" b="1" kern="1200" cap="all" spc="200" baseline="0">
                <a:solidFill>
                  <a:schemeClr val="bg1"/>
                </a:solidFill>
                <a:latin typeface="Gotham" charset="0"/>
                <a:ea typeface="Gotham" charset="0"/>
                <a:cs typeface="Gotham" charset="0"/>
              </a:defRPr>
            </a:lvl1pPr>
          </a:lstStyle>
          <a:p>
            <a:r>
              <a:rPr lang="en-US" dirty="0"/>
              <a:t>Presentation title style</a:t>
            </a:r>
          </a:p>
        </p:txBody>
      </p:sp>
      <p:sp>
        <p:nvSpPr>
          <p:cNvPr id="20" name="Content Placeholder 8"/>
          <p:cNvSpPr>
            <a:spLocks noGrp="1"/>
          </p:cNvSpPr>
          <p:nvPr>
            <p:ph sz="quarter" idx="11"/>
          </p:nvPr>
        </p:nvSpPr>
        <p:spPr>
          <a:xfrm>
            <a:off x="815732" y="1590675"/>
            <a:ext cx="2971800" cy="407483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lang="en-US" sz="1800" b="1" i="0" kern="0" cap="all" dirty="0" smtClean="0">
                <a:solidFill>
                  <a:schemeClr val="accent1"/>
                </a:solidFill>
                <a:latin typeface="Gotham" charset="0"/>
                <a:ea typeface="Gotham" charset="0"/>
                <a:cs typeface="Gotham" charset="0"/>
              </a:defRPr>
            </a:lvl1pPr>
            <a:lvl2pPr marL="228600" indent="-228600" algn="l" defTabSz="914400" rtl="0" eaLnBrk="1" latinLnBrk="0" hangingPunct="1">
              <a:lnSpc>
                <a:spcPts val="1800"/>
              </a:lnSpc>
              <a:spcBef>
                <a:spcPts val="1200"/>
              </a:spcBef>
              <a:buClr>
                <a:schemeClr val="accent1"/>
              </a:buClr>
              <a:buFont typeface="Arial"/>
              <a:buChar char="•"/>
              <a:defRPr lang="en-US" sz="1800" kern="1200" dirty="0" smtClean="0">
                <a:solidFill>
                  <a:schemeClr val="bg1"/>
                </a:solidFill>
                <a:latin typeface="Gotham Light" charset="0"/>
                <a:ea typeface="Gotham Light" charset="0"/>
                <a:cs typeface="Gotham Light" charset="0"/>
              </a:defRPr>
            </a:lvl2pPr>
            <a:lvl3pPr marL="514350" indent="-285750">
              <a:defRPr lang="en-US" sz="1400" kern="1200" dirty="0" smtClean="0">
                <a:solidFill>
                  <a:schemeClr val="tx2"/>
                </a:solidFill>
                <a:latin typeface="Gotham Light" charset="0"/>
                <a:ea typeface="Gotham Light" charset="0"/>
                <a:cs typeface="Gotham Light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marL="457200" lvl="1" indent="-228600" algn="l" defTabSz="914400" rtl="0" eaLnBrk="1" latinLnBrk="0" hangingPunct="1">
              <a:lnSpc>
                <a:spcPts val="1800"/>
              </a:lnSpc>
              <a:spcBef>
                <a:spcPts val="400"/>
              </a:spcBef>
              <a:buClr>
                <a:schemeClr val="accent1"/>
              </a:buClr>
              <a:buFont typeface=".AppleSystemUIFont" charset="-120"/>
              <a:buChar char="–"/>
            </a:pPr>
            <a:r>
              <a:rPr lang="en-US" dirty="0"/>
              <a:t>Third level</a:t>
            </a:r>
          </a:p>
        </p:txBody>
      </p:sp>
      <p:sp>
        <p:nvSpPr>
          <p:cNvPr id="17" name="Content Placeholder 8"/>
          <p:cNvSpPr>
            <a:spLocks noGrp="1"/>
          </p:cNvSpPr>
          <p:nvPr>
            <p:ph sz="quarter" idx="12"/>
          </p:nvPr>
        </p:nvSpPr>
        <p:spPr>
          <a:xfrm>
            <a:off x="4586454" y="1590675"/>
            <a:ext cx="2971800" cy="407483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lang="en-US" sz="1800" b="1" i="0" kern="0" cap="all" dirty="0" smtClean="0">
                <a:solidFill>
                  <a:schemeClr val="accent1"/>
                </a:solidFill>
                <a:latin typeface="Gotham" charset="0"/>
                <a:ea typeface="Gotham" charset="0"/>
                <a:cs typeface="Gotham" charset="0"/>
              </a:defRPr>
            </a:lvl1pPr>
            <a:lvl2pPr marL="228600" indent="-228600" algn="l" defTabSz="914400" rtl="0" eaLnBrk="1" latinLnBrk="0" hangingPunct="1">
              <a:lnSpc>
                <a:spcPts val="1800"/>
              </a:lnSpc>
              <a:spcBef>
                <a:spcPts val="1200"/>
              </a:spcBef>
              <a:buClr>
                <a:schemeClr val="accent2"/>
              </a:buClr>
              <a:buFont typeface="Arial"/>
              <a:buChar char="•"/>
              <a:defRPr lang="en-US" sz="1800" kern="1200" dirty="0" smtClean="0">
                <a:solidFill>
                  <a:schemeClr val="bg1"/>
                </a:solidFill>
                <a:latin typeface="Gotham Light" charset="0"/>
                <a:ea typeface="Gotham Light" charset="0"/>
                <a:cs typeface="Gotham Light" charset="0"/>
              </a:defRPr>
            </a:lvl2pPr>
            <a:lvl3pPr marL="514350" indent="-285750">
              <a:defRPr lang="en-US" sz="1400" kern="1200" dirty="0" smtClean="0">
                <a:solidFill>
                  <a:schemeClr val="tx2"/>
                </a:solidFill>
                <a:latin typeface="Gotham Light" charset="0"/>
                <a:ea typeface="Gotham Light" charset="0"/>
                <a:cs typeface="Gotham Light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marL="228600" lvl="1" indent="-228600" algn="l" defTabSz="914400" rtl="0" eaLnBrk="1" latinLnBrk="0" hangingPunct="1">
              <a:lnSpc>
                <a:spcPts val="1800"/>
              </a:lnSpc>
              <a:spcBef>
                <a:spcPts val="1200"/>
              </a:spcBef>
              <a:buClr>
                <a:schemeClr val="accent1"/>
              </a:buClr>
              <a:buFont typeface="Arial"/>
              <a:buChar char="•"/>
            </a:pPr>
            <a:r>
              <a:rPr lang="en-US" dirty="0"/>
              <a:t>Second level</a:t>
            </a:r>
          </a:p>
          <a:p>
            <a:pPr marL="457200" lvl="1" indent="-228600" algn="l" defTabSz="914400" rtl="0" eaLnBrk="1" latinLnBrk="0" hangingPunct="1">
              <a:lnSpc>
                <a:spcPts val="1800"/>
              </a:lnSpc>
              <a:spcBef>
                <a:spcPts val="400"/>
              </a:spcBef>
              <a:buClr>
                <a:schemeClr val="accent1"/>
              </a:buClr>
              <a:buFont typeface=".AppleSystemUIFont" charset="-120"/>
              <a:buChar char="–"/>
            </a:pPr>
            <a:r>
              <a:rPr lang="en-US" dirty="0"/>
              <a:t>Third level</a:t>
            </a:r>
          </a:p>
        </p:txBody>
      </p:sp>
      <p:sp>
        <p:nvSpPr>
          <p:cNvPr id="19" name="Content Placeholder 8"/>
          <p:cNvSpPr>
            <a:spLocks noGrp="1"/>
          </p:cNvSpPr>
          <p:nvPr>
            <p:ph sz="quarter" idx="13"/>
          </p:nvPr>
        </p:nvSpPr>
        <p:spPr>
          <a:xfrm>
            <a:off x="8357176" y="1590675"/>
            <a:ext cx="2971800" cy="407483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lang="en-US" sz="1800" b="1" i="0" kern="0" cap="all" dirty="0" smtClean="0">
                <a:solidFill>
                  <a:schemeClr val="accent1"/>
                </a:solidFill>
                <a:latin typeface="Gotham" charset="0"/>
                <a:ea typeface="Gotham" charset="0"/>
                <a:cs typeface="Gotham" charset="0"/>
              </a:defRPr>
            </a:lvl1pPr>
            <a:lvl2pPr marL="228600" indent="-228600" algn="l" defTabSz="914400" rtl="0" eaLnBrk="1" latinLnBrk="0" hangingPunct="1">
              <a:lnSpc>
                <a:spcPts val="1800"/>
              </a:lnSpc>
              <a:spcBef>
                <a:spcPts val="1200"/>
              </a:spcBef>
              <a:buClr>
                <a:schemeClr val="accent2"/>
              </a:buClr>
              <a:buFont typeface="Arial"/>
              <a:buChar char="•"/>
              <a:defRPr lang="en-US" sz="1800" kern="1200" dirty="0" smtClean="0">
                <a:solidFill>
                  <a:schemeClr val="bg1"/>
                </a:solidFill>
                <a:latin typeface="Gotham Light" charset="0"/>
                <a:ea typeface="Gotham Light" charset="0"/>
                <a:cs typeface="Gotham Light" charset="0"/>
              </a:defRPr>
            </a:lvl2pPr>
            <a:lvl3pPr marL="514350" indent="-285750">
              <a:defRPr lang="en-US" sz="1400" kern="1200" dirty="0" smtClean="0">
                <a:solidFill>
                  <a:schemeClr val="tx2"/>
                </a:solidFill>
                <a:latin typeface="Gotham Light" charset="0"/>
                <a:ea typeface="Gotham Light" charset="0"/>
                <a:cs typeface="Gotham Light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marL="228600" lvl="1" indent="-228600" algn="l" defTabSz="914400" rtl="0" eaLnBrk="1" latinLnBrk="0" hangingPunct="1">
              <a:lnSpc>
                <a:spcPts val="1800"/>
              </a:lnSpc>
              <a:spcBef>
                <a:spcPts val="1200"/>
              </a:spcBef>
              <a:buClr>
                <a:schemeClr val="accent1"/>
              </a:buClr>
              <a:buFont typeface="Arial"/>
              <a:buChar char="•"/>
            </a:pPr>
            <a:r>
              <a:rPr lang="en-US" dirty="0"/>
              <a:t>Second level</a:t>
            </a:r>
          </a:p>
          <a:p>
            <a:pPr marL="457200" lvl="1" indent="-228600" algn="l" defTabSz="914400" rtl="0" eaLnBrk="1" latinLnBrk="0" hangingPunct="1">
              <a:lnSpc>
                <a:spcPts val="1800"/>
              </a:lnSpc>
              <a:spcBef>
                <a:spcPts val="400"/>
              </a:spcBef>
              <a:buClr>
                <a:schemeClr val="accent1"/>
              </a:buClr>
              <a:buFont typeface=".AppleSystemUIFont" charset="-120"/>
              <a:buChar char="–"/>
            </a:pPr>
            <a:r>
              <a:rPr lang="en-US" dirty="0"/>
              <a:t>Third level</a:t>
            </a:r>
          </a:p>
        </p:txBody>
      </p:sp>
      <p:sp>
        <p:nvSpPr>
          <p:cNvPr id="37" name="TextBox 36"/>
          <p:cNvSpPr txBox="1"/>
          <p:nvPr userDrawn="1"/>
        </p:nvSpPr>
        <p:spPr>
          <a:xfrm>
            <a:off x="819804" y="6400800"/>
            <a:ext cx="377071" cy="4572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fld id="{55B6A344-D51B-3743-AE60-3AAE9FE29C10}" type="slidenum">
              <a:rPr lang="en-US" sz="800" b="1" i="0" spc="200" baseline="0" smtClean="0">
                <a:solidFill>
                  <a:schemeClr val="bg2"/>
                </a:solidFill>
                <a:latin typeface="Gotham" charset="0"/>
                <a:ea typeface="Gotham" charset="0"/>
                <a:cs typeface="Gotham" charset="0"/>
              </a:rPr>
              <a:t>‹#›</a:t>
            </a:fld>
            <a:endParaRPr lang="en-US" sz="800" b="1" i="0" spc="200" baseline="0" dirty="0">
              <a:solidFill>
                <a:schemeClr val="bg2"/>
              </a:solidFill>
              <a:latin typeface="Gotham" charset="0"/>
              <a:ea typeface="Gotham" charset="0"/>
              <a:cs typeface="Gotham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4025" y="6157983"/>
            <a:ext cx="1014984" cy="364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42363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 Bullet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3"/>
          <p:cNvSpPr>
            <a:spLocks noGrp="1"/>
          </p:cNvSpPr>
          <p:nvPr>
            <p:ph type="title" hasCustomPrompt="1"/>
          </p:nvPr>
        </p:nvSpPr>
        <p:spPr>
          <a:xfrm>
            <a:off x="814948" y="440048"/>
            <a:ext cx="10515600" cy="769594"/>
          </a:xfrm>
          <a:prstGeom prst="rect">
            <a:avLst/>
          </a:prstGeom>
        </p:spPr>
        <p:txBody>
          <a:bodyPr lIns="0" tIns="0" rIns="0" bIns="0" anchor="ctr"/>
          <a:lstStyle>
            <a:lvl1pPr marL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en-US" sz="3200" b="1" kern="1200" cap="all" spc="200" baseline="0">
                <a:solidFill>
                  <a:schemeClr val="bg1"/>
                </a:solidFill>
                <a:latin typeface="Gotham" charset="0"/>
                <a:ea typeface="Gotham" charset="0"/>
                <a:cs typeface="Gotham" charset="0"/>
              </a:defRPr>
            </a:lvl1pPr>
          </a:lstStyle>
          <a:p>
            <a:r>
              <a:rPr lang="en-US" dirty="0"/>
              <a:t>Presentation title style</a:t>
            </a:r>
          </a:p>
        </p:txBody>
      </p:sp>
      <p:sp>
        <p:nvSpPr>
          <p:cNvPr id="20" name="Content Placeholder 8"/>
          <p:cNvSpPr>
            <a:spLocks noGrp="1"/>
          </p:cNvSpPr>
          <p:nvPr>
            <p:ph sz="quarter" idx="11"/>
          </p:nvPr>
        </p:nvSpPr>
        <p:spPr>
          <a:xfrm>
            <a:off x="815732" y="1590675"/>
            <a:ext cx="2368296" cy="407483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lang="en-US" sz="1800" b="1" i="0" kern="0" cap="all" dirty="0" smtClean="0">
                <a:solidFill>
                  <a:schemeClr val="accent1"/>
                </a:solidFill>
                <a:latin typeface="Gotham" charset="0"/>
                <a:ea typeface="Gotham" charset="0"/>
                <a:cs typeface="Gotham" charset="0"/>
              </a:defRPr>
            </a:lvl1pPr>
            <a:lvl2pPr marL="228600" indent="-228600" algn="l" defTabSz="914400" rtl="0" eaLnBrk="1" latinLnBrk="0" hangingPunct="1">
              <a:lnSpc>
                <a:spcPts val="1800"/>
              </a:lnSpc>
              <a:spcBef>
                <a:spcPts val="1200"/>
              </a:spcBef>
              <a:buClr>
                <a:schemeClr val="accent1"/>
              </a:buClr>
              <a:buFont typeface="Arial"/>
              <a:buChar char="•"/>
              <a:defRPr lang="en-US" sz="1800" kern="1200" dirty="0" smtClean="0">
                <a:solidFill>
                  <a:schemeClr val="bg1"/>
                </a:solidFill>
                <a:latin typeface="Gotham Light" charset="0"/>
                <a:ea typeface="Gotham Light" charset="0"/>
                <a:cs typeface="Gotham Light" charset="0"/>
              </a:defRPr>
            </a:lvl2pPr>
            <a:lvl3pPr marL="514350" indent="-285750">
              <a:defRPr lang="en-US" sz="1400" kern="1200" dirty="0" smtClean="0">
                <a:solidFill>
                  <a:schemeClr val="tx2"/>
                </a:solidFill>
                <a:latin typeface="Gotham Light" charset="0"/>
                <a:ea typeface="Gotham Light" charset="0"/>
                <a:cs typeface="Gotham Light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marL="457200" lvl="1" indent="-228600" algn="l" defTabSz="914400" rtl="0" eaLnBrk="1" latinLnBrk="0" hangingPunct="1">
              <a:lnSpc>
                <a:spcPts val="1800"/>
              </a:lnSpc>
              <a:spcBef>
                <a:spcPts val="400"/>
              </a:spcBef>
              <a:buClr>
                <a:schemeClr val="accent1"/>
              </a:buClr>
              <a:buFont typeface=".AppleSystemUIFont" charset="-120"/>
              <a:buChar char="–"/>
            </a:pPr>
            <a:r>
              <a:rPr lang="en-US" dirty="0"/>
              <a:t>Third level</a:t>
            </a:r>
          </a:p>
        </p:txBody>
      </p:sp>
      <p:sp>
        <p:nvSpPr>
          <p:cNvPr id="18" name="Content Placeholder 8"/>
          <p:cNvSpPr>
            <a:spLocks noGrp="1"/>
          </p:cNvSpPr>
          <p:nvPr>
            <p:ph sz="quarter" idx="12"/>
          </p:nvPr>
        </p:nvSpPr>
        <p:spPr>
          <a:xfrm>
            <a:off x="3524367" y="1590675"/>
            <a:ext cx="2368296" cy="407483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lang="en-US" sz="1800" b="1" i="0" kern="0" cap="all" dirty="0" smtClean="0">
                <a:solidFill>
                  <a:schemeClr val="accent1"/>
                </a:solidFill>
                <a:latin typeface="Gotham" charset="0"/>
                <a:ea typeface="Gotham" charset="0"/>
                <a:cs typeface="Gotham" charset="0"/>
              </a:defRPr>
            </a:lvl1pPr>
            <a:lvl2pPr marL="228600" indent="-228600" algn="l" defTabSz="914400" rtl="0" eaLnBrk="1" latinLnBrk="0" hangingPunct="1">
              <a:lnSpc>
                <a:spcPts val="1800"/>
              </a:lnSpc>
              <a:spcBef>
                <a:spcPts val="1200"/>
              </a:spcBef>
              <a:buClr>
                <a:schemeClr val="accent2"/>
              </a:buClr>
              <a:buFont typeface="Arial"/>
              <a:buChar char="•"/>
              <a:defRPr lang="en-US" sz="1800" kern="1200" dirty="0" smtClean="0">
                <a:solidFill>
                  <a:schemeClr val="bg1"/>
                </a:solidFill>
                <a:latin typeface="Gotham Light" charset="0"/>
                <a:ea typeface="Gotham Light" charset="0"/>
                <a:cs typeface="Gotham Light" charset="0"/>
              </a:defRPr>
            </a:lvl2pPr>
            <a:lvl3pPr marL="514350" indent="-285750">
              <a:defRPr lang="en-US" sz="1400" kern="1200" dirty="0" smtClean="0">
                <a:solidFill>
                  <a:schemeClr val="tx2"/>
                </a:solidFill>
                <a:latin typeface="Gotham Light" charset="0"/>
                <a:ea typeface="Gotham Light" charset="0"/>
                <a:cs typeface="Gotham Light" charset="0"/>
              </a:defRPr>
            </a:lvl3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</a:pPr>
            <a:r>
              <a:rPr lang="en-US" dirty="0"/>
              <a:t>Click to edit Master text styles</a:t>
            </a:r>
          </a:p>
          <a:p>
            <a:pPr marL="228600" lvl="1" indent="-228600" algn="l" defTabSz="914400" rtl="0" eaLnBrk="1" latinLnBrk="0" hangingPunct="1">
              <a:lnSpc>
                <a:spcPts val="1800"/>
              </a:lnSpc>
              <a:spcBef>
                <a:spcPts val="1200"/>
              </a:spcBef>
              <a:buClr>
                <a:schemeClr val="accent1"/>
              </a:buClr>
              <a:buFont typeface="Arial"/>
              <a:buChar char="•"/>
            </a:pPr>
            <a:r>
              <a:rPr lang="en-US" dirty="0"/>
              <a:t>Second level</a:t>
            </a:r>
          </a:p>
          <a:p>
            <a:pPr marL="457200" lvl="1" indent="-228600" algn="l" defTabSz="914400" rtl="0" eaLnBrk="1" latinLnBrk="0" hangingPunct="1">
              <a:lnSpc>
                <a:spcPts val="1800"/>
              </a:lnSpc>
              <a:spcBef>
                <a:spcPts val="400"/>
              </a:spcBef>
              <a:buClr>
                <a:schemeClr val="accent1"/>
              </a:buClr>
              <a:buFont typeface=".AppleSystemUIFont" charset="-120"/>
              <a:buChar char="–"/>
            </a:pPr>
            <a:r>
              <a:rPr lang="en-US" dirty="0"/>
              <a:t>Third level</a:t>
            </a:r>
          </a:p>
        </p:txBody>
      </p:sp>
      <p:sp>
        <p:nvSpPr>
          <p:cNvPr id="21" name="Content Placeholder 8"/>
          <p:cNvSpPr>
            <a:spLocks noGrp="1"/>
          </p:cNvSpPr>
          <p:nvPr>
            <p:ph sz="quarter" idx="13"/>
          </p:nvPr>
        </p:nvSpPr>
        <p:spPr>
          <a:xfrm>
            <a:off x="6233002" y="1590675"/>
            <a:ext cx="2368296" cy="407483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lang="en-US" sz="1800" b="1" i="0" kern="0" cap="all" dirty="0" smtClean="0">
                <a:solidFill>
                  <a:schemeClr val="accent1"/>
                </a:solidFill>
                <a:latin typeface="Gotham" charset="0"/>
                <a:ea typeface="Gotham" charset="0"/>
                <a:cs typeface="Gotham" charset="0"/>
              </a:defRPr>
            </a:lvl1pPr>
            <a:lvl2pPr marL="228600" indent="-228600" algn="l" defTabSz="914400" rtl="0" eaLnBrk="1" latinLnBrk="0" hangingPunct="1">
              <a:lnSpc>
                <a:spcPts val="1800"/>
              </a:lnSpc>
              <a:spcBef>
                <a:spcPts val="1200"/>
              </a:spcBef>
              <a:buClr>
                <a:schemeClr val="accent2"/>
              </a:buClr>
              <a:buFont typeface="Arial"/>
              <a:buChar char="•"/>
              <a:defRPr lang="en-US" sz="1800" kern="1200" dirty="0" smtClean="0">
                <a:solidFill>
                  <a:schemeClr val="bg1"/>
                </a:solidFill>
                <a:latin typeface="Gotham Light" charset="0"/>
                <a:ea typeface="Gotham Light" charset="0"/>
                <a:cs typeface="Gotham Light" charset="0"/>
              </a:defRPr>
            </a:lvl2pPr>
            <a:lvl3pPr marL="514350" indent="-285750">
              <a:defRPr lang="en-US" sz="1400" kern="1200" dirty="0" smtClean="0">
                <a:solidFill>
                  <a:schemeClr val="tx2"/>
                </a:solidFill>
                <a:latin typeface="Gotham Light" charset="0"/>
                <a:ea typeface="Gotham Light" charset="0"/>
                <a:cs typeface="Gotham Light" charset="0"/>
              </a:defRPr>
            </a:lvl3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</a:pPr>
            <a:r>
              <a:rPr lang="en-US" dirty="0"/>
              <a:t>Click to edit Master text styles</a:t>
            </a:r>
          </a:p>
          <a:p>
            <a:pPr marL="228600" lvl="1" indent="-228600" algn="l" defTabSz="914400" rtl="0" eaLnBrk="1" latinLnBrk="0" hangingPunct="1">
              <a:lnSpc>
                <a:spcPts val="1800"/>
              </a:lnSpc>
              <a:spcBef>
                <a:spcPts val="1200"/>
              </a:spcBef>
              <a:buClr>
                <a:schemeClr val="accent1"/>
              </a:buClr>
              <a:buFont typeface="Arial"/>
              <a:buChar char="•"/>
            </a:pPr>
            <a:r>
              <a:rPr lang="en-US" dirty="0"/>
              <a:t>Second level</a:t>
            </a:r>
          </a:p>
          <a:p>
            <a:pPr marL="457200" lvl="1" indent="-228600" algn="l" defTabSz="914400" rtl="0" eaLnBrk="1" latinLnBrk="0" hangingPunct="1">
              <a:lnSpc>
                <a:spcPts val="1800"/>
              </a:lnSpc>
              <a:spcBef>
                <a:spcPts val="400"/>
              </a:spcBef>
              <a:buClr>
                <a:schemeClr val="accent1"/>
              </a:buClr>
              <a:buFont typeface=".AppleSystemUIFont" charset="-120"/>
              <a:buChar char="–"/>
            </a:pPr>
            <a:r>
              <a:rPr lang="en-US" dirty="0"/>
              <a:t>Third level</a:t>
            </a:r>
          </a:p>
        </p:txBody>
      </p:sp>
      <p:sp>
        <p:nvSpPr>
          <p:cNvPr id="22" name="Content Placeholder 8"/>
          <p:cNvSpPr>
            <a:spLocks noGrp="1"/>
          </p:cNvSpPr>
          <p:nvPr>
            <p:ph sz="quarter" idx="14"/>
          </p:nvPr>
        </p:nvSpPr>
        <p:spPr>
          <a:xfrm>
            <a:off x="8941637" y="1590675"/>
            <a:ext cx="2368296" cy="407483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lang="en-US" sz="1800" b="1" i="0" kern="0" cap="all" dirty="0" smtClean="0">
                <a:solidFill>
                  <a:schemeClr val="accent1"/>
                </a:solidFill>
                <a:latin typeface="Gotham" charset="0"/>
                <a:ea typeface="Gotham" charset="0"/>
                <a:cs typeface="Gotham" charset="0"/>
              </a:defRPr>
            </a:lvl1pPr>
            <a:lvl2pPr marL="228600" indent="-228600" algn="l" defTabSz="914400" rtl="0" eaLnBrk="1" latinLnBrk="0" hangingPunct="1">
              <a:lnSpc>
                <a:spcPts val="1800"/>
              </a:lnSpc>
              <a:spcBef>
                <a:spcPts val="1200"/>
              </a:spcBef>
              <a:buClr>
                <a:schemeClr val="accent2"/>
              </a:buClr>
              <a:buFont typeface="Arial"/>
              <a:buChar char="•"/>
              <a:defRPr lang="en-US" sz="1800" kern="1200" dirty="0" smtClean="0">
                <a:solidFill>
                  <a:schemeClr val="bg1"/>
                </a:solidFill>
                <a:latin typeface="Gotham Light" charset="0"/>
                <a:ea typeface="Gotham Light" charset="0"/>
                <a:cs typeface="Gotham Light" charset="0"/>
              </a:defRPr>
            </a:lvl2pPr>
            <a:lvl3pPr marL="514350" indent="-285750">
              <a:defRPr lang="en-US" sz="1400" kern="1200" dirty="0" smtClean="0">
                <a:solidFill>
                  <a:schemeClr val="tx2"/>
                </a:solidFill>
                <a:latin typeface="Gotham Light" charset="0"/>
                <a:ea typeface="Gotham Light" charset="0"/>
                <a:cs typeface="Gotham Light" charset="0"/>
              </a:defRPr>
            </a:lvl3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</a:pPr>
            <a:r>
              <a:rPr lang="en-US" dirty="0"/>
              <a:t>Click to edit Master text styles</a:t>
            </a:r>
          </a:p>
          <a:p>
            <a:pPr marL="228600" lvl="1" indent="-228600" algn="l" defTabSz="914400" rtl="0" eaLnBrk="1" latinLnBrk="0" hangingPunct="1">
              <a:lnSpc>
                <a:spcPts val="1800"/>
              </a:lnSpc>
              <a:spcBef>
                <a:spcPts val="1200"/>
              </a:spcBef>
              <a:buClr>
                <a:schemeClr val="accent1"/>
              </a:buClr>
              <a:buFont typeface="Arial"/>
              <a:buChar char="•"/>
            </a:pPr>
            <a:r>
              <a:rPr lang="en-US" dirty="0"/>
              <a:t>Second level</a:t>
            </a:r>
          </a:p>
          <a:p>
            <a:pPr marL="457200" lvl="1" indent="-228600" algn="l" defTabSz="914400" rtl="0" eaLnBrk="1" latinLnBrk="0" hangingPunct="1">
              <a:lnSpc>
                <a:spcPts val="1800"/>
              </a:lnSpc>
              <a:spcBef>
                <a:spcPts val="400"/>
              </a:spcBef>
              <a:buClr>
                <a:schemeClr val="accent1"/>
              </a:buClr>
              <a:buFont typeface=".AppleSystemUIFont" charset="-120"/>
              <a:buChar char="–"/>
            </a:pPr>
            <a:r>
              <a:rPr lang="en-US" dirty="0"/>
              <a:t>Third level</a:t>
            </a:r>
          </a:p>
        </p:txBody>
      </p:sp>
      <p:sp>
        <p:nvSpPr>
          <p:cNvPr id="39" name="TextBox 38"/>
          <p:cNvSpPr txBox="1"/>
          <p:nvPr userDrawn="1"/>
        </p:nvSpPr>
        <p:spPr>
          <a:xfrm>
            <a:off x="819804" y="6400800"/>
            <a:ext cx="377071" cy="4572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fld id="{55B6A344-D51B-3743-AE60-3AAE9FE29C10}" type="slidenum">
              <a:rPr lang="en-US" sz="800" b="1" i="0" spc="200" baseline="0" smtClean="0">
                <a:solidFill>
                  <a:schemeClr val="bg2"/>
                </a:solidFill>
                <a:latin typeface="Gotham" charset="0"/>
                <a:ea typeface="Gotham" charset="0"/>
                <a:cs typeface="Gotham" charset="0"/>
              </a:rPr>
              <a:t>‹#›</a:t>
            </a:fld>
            <a:endParaRPr lang="en-US" sz="800" b="1" i="0" spc="200" baseline="0" dirty="0">
              <a:solidFill>
                <a:schemeClr val="bg2"/>
              </a:solidFill>
              <a:latin typeface="Gotham" charset="0"/>
              <a:ea typeface="Gotham" charset="0"/>
              <a:cs typeface="Gotham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4025" y="6157983"/>
            <a:ext cx="1014984" cy="364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66185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825061" y="1471613"/>
            <a:ext cx="7324725" cy="30797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lang="en-US" sz="1800" b="1" kern="0" cap="all" smtClean="0">
                <a:solidFill>
                  <a:schemeClr val="accent1"/>
                </a:solidFill>
                <a:latin typeface="Gotham" charset="0"/>
                <a:ea typeface="Gotham" charset="0"/>
                <a:cs typeface="Gotham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itle 3"/>
          <p:cNvSpPr>
            <a:spLocks noGrp="1"/>
          </p:cNvSpPr>
          <p:nvPr>
            <p:ph type="title" hasCustomPrompt="1"/>
          </p:nvPr>
        </p:nvSpPr>
        <p:spPr>
          <a:xfrm>
            <a:off x="814948" y="440048"/>
            <a:ext cx="10515600" cy="769594"/>
          </a:xfrm>
          <a:prstGeom prst="rect">
            <a:avLst/>
          </a:prstGeom>
        </p:spPr>
        <p:txBody>
          <a:bodyPr lIns="0" tIns="0" rIns="0" bIns="0" anchor="ctr"/>
          <a:lstStyle>
            <a:lvl1pPr marL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en-US" sz="3200" b="1" kern="1200" cap="all" spc="200" baseline="0">
                <a:solidFill>
                  <a:schemeClr val="bg1"/>
                </a:solidFill>
                <a:latin typeface="Gotham" charset="0"/>
                <a:ea typeface="Gotham" charset="0"/>
                <a:cs typeface="Gotham" charset="0"/>
              </a:defRPr>
            </a:lvl1pPr>
          </a:lstStyle>
          <a:p>
            <a:r>
              <a:rPr lang="en-US" dirty="0"/>
              <a:t>Presentation title style</a:t>
            </a:r>
          </a:p>
        </p:txBody>
      </p:sp>
      <p:sp>
        <p:nvSpPr>
          <p:cNvPr id="20" name="Content Placeholder 8"/>
          <p:cNvSpPr>
            <a:spLocks noGrp="1"/>
          </p:cNvSpPr>
          <p:nvPr>
            <p:ph sz="quarter" idx="11" hasCustomPrompt="1"/>
          </p:nvPr>
        </p:nvSpPr>
        <p:spPr>
          <a:xfrm>
            <a:off x="824376" y="1847318"/>
            <a:ext cx="9915377" cy="3688335"/>
          </a:xfrm>
          <a:prstGeom prst="rect">
            <a:avLst/>
          </a:prstGeom>
        </p:spPr>
        <p:txBody>
          <a:bodyPr lIns="0" tIns="0" rIns="0" bIns="0" numCol="2" spcCol="914400"/>
          <a:lstStyle>
            <a:lvl1pPr marL="0" indent="0">
              <a:buNone/>
              <a:defRPr lang="en-US" sz="1400" b="1" i="0" kern="0" cap="all" dirty="0" smtClean="0">
                <a:solidFill>
                  <a:srgbClr val="2B9CD8"/>
                </a:solidFill>
                <a:latin typeface="Gotham" charset="0"/>
                <a:ea typeface="Gotham" charset="0"/>
                <a:cs typeface="Gotham" charset="0"/>
              </a:defRPr>
            </a:lvl1pPr>
            <a:lvl2pPr marL="228600" indent="-228600" algn="l" defTabSz="914400" rtl="0" eaLnBrk="1" latinLnBrk="0" hangingPunct="1">
              <a:lnSpc>
                <a:spcPts val="1800"/>
              </a:lnSpc>
              <a:spcBef>
                <a:spcPts val="1200"/>
              </a:spcBef>
              <a:buClr>
                <a:schemeClr val="accent1"/>
              </a:buClr>
              <a:buFont typeface="Arial"/>
              <a:buChar char="•"/>
              <a:defRPr lang="en-US" sz="1800" kern="1200" dirty="0" smtClean="0">
                <a:solidFill>
                  <a:schemeClr val="bg1"/>
                </a:solidFill>
                <a:latin typeface="Gotham Light" charset="0"/>
                <a:ea typeface="Gotham Light" charset="0"/>
                <a:cs typeface="Gotham Light" charset="0"/>
              </a:defRPr>
            </a:lvl2pPr>
            <a:lvl3pPr marL="514350" indent="-285750">
              <a:defRPr lang="en-US" sz="1400" kern="1200" dirty="0" smtClean="0">
                <a:solidFill>
                  <a:schemeClr val="tx2"/>
                </a:solidFill>
                <a:latin typeface="Gotham Light" charset="0"/>
                <a:ea typeface="Gotham Light" charset="0"/>
                <a:cs typeface="Gotham Light" charset="0"/>
              </a:defRPr>
            </a:lvl3pPr>
          </a:lstStyle>
          <a:p>
            <a:pPr lvl="1"/>
            <a:r>
              <a:rPr lang="en-US" dirty="0"/>
              <a:t>Second level</a:t>
            </a:r>
          </a:p>
          <a:p>
            <a:pPr marL="457200" lvl="1" indent="-228600" algn="l" defTabSz="914400" rtl="0" eaLnBrk="1" latinLnBrk="0" hangingPunct="1">
              <a:lnSpc>
                <a:spcPts val="1800"/>
              </a:lnSpc>
              <a:spcBef>
                <a:spcPts val="400"/>
              </a:spcBef>
              <a:buClr>
                <a:schemeClr val="accent1"/>
              </a:buClr>
              <a:buFont typeface=".AppleSystemUIFont" charset="-120"/>
              <a:buChar char="–"/>
            </a:pPr>
            <a:r>
              <a:rPr lang="en-US" dirty="0"/>
              <a:t>Third level</a:t>
            </a:r>
          </a:p>
        </p:txBody>
      </p:sp>
      <p:sp>
        <p:nvSpPr>
          <p:cNvPr id="35" name="TextBox 34"/>
          <p:cNvSpPr txBox="1"/>
          <p:nvPr userDrawn="1"/>
        </p:nvSpPr>
        <p:spPr>
          <a:xfrm>
            <a:off x="819804" y="6400800"/>
            <a:ext cx="377071" cy="4572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fld id="{55B6A344-D51B-3743-AE60-3AAE9FE29C10}" type="slidenum">
              <a:rPr lang="en-US" sz="800" b="1" i="0" spc="200" baseline="0" smtClean="0">
                <a:solidFill>
                  <a:schemeClr val="bg2"/>
                </a:solidFill>
                <a:latin typeface="Gotham" charset="0"/>
                <a:ea typeface="Gotham" charset="0"/>
                <a:cs typeface="Gotham" charset="0"/>
              </a:rPr>
              <a:t>‹#›</a:t>
            </a:fld>
            <a:endParaRPr lang="en-US" sz="800" b="1" i="0" spc="200" baseline="0" dirty="0">
              <a:solidFill>
                <a:schemeClr val="bg2"/>
              </a:solidFill>
              <a:latin typeface="Gotham" charset="0"/>
              <a:ea typeface="Gotham" charset="0"/>
              <a:cs typeface="Gotham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4025" y="6157983"/>
            <a:ext cx="1014984" cy="364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84414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825061" y="1471613"/>
            <a:ext cx="7324725" cy="30797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lang="en-US" sz="1800" b="1" kern="0" cap="all" smtClean="0">
                <a:solidFill>
                  <a:schemeClr val="accent1"/>
                </a:solidFill>
                <a:latin typeface="Gotham" charset="0"/>
                <a:ea typeface="Gotham" charset="0"/>
                <a:cs typeface="Gotham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itle 3"/>
          <p:cNvSpPr>
            <a:spLocks noGrp="1"/>
          </p:cNvSpPr>
          <p:nvPr>
            <p:ph type="title" hasCustomPrompt="1"/>
          </p:nvPr>
        </p:nvSpPr>
        <p:spPr>
          <a:xfrm>
            <a:off x="814948" y="440048"/>
            <a:ext cx="10515600" cy="769594"/>
          </a:xfrm>
          <a:prstGeom prst="rect">
            <a:avLst/>
          </a:prstGeom>
        </p:spPr>
        <p:txBody>
          <a:bodyPr lIns="0" tIns="0" rIns="0" bIns="0" anchor="ctr"/>
          <a:lstStyle>
            <a:lvl1pPr marL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en-US" sz="3200" b="1" kern="1200" cap="all" spc="200" baseline="0">
                <a:solidFill>
                  <a:schemeClr val="bg1"/>
                </a:solidFill>
                <a:latin typeface="Gotham" charset="0"/>
                <a:ea typeface="Gotham" charset="0"/>
                <a:cs typeface="Gotham" charset="0"/>
              </a:defRPr>
            </a:lvl1pPr>
          </a:lstStyle>
          <a:p>
            <a:r>
              <a:rPr lang="en-US" dirty="0"/>
              <a:t>Presentation title style</a:t>
            </a:r>
          </a:p>
        </p:txBody>
      </p:sp>
      <p:sp>
        <p:nvSpPr>
          <p:cNvPr id="20" name="Content Placeholder 8"/>
          <p:cNvSpPr>
            <a:spLocks noGrp="1"/>
          </p:cNvSpPr>
          <p:nvPr>
            <p:ph sz="quarter" idx="11" hasCustomPrompt="1"/>
          </p:nvPr>
        </p:nvSpPr>
        <p:spPr>
          <a:xfrm>
            <a:off x="824376" y="1847318"/>
            <a:ext cx="9915377" cy="3688335"/>
          </a:xfrm>
          <a:prstGeom prst="rect">
            <a:avLst/>
          </a:prstGeom>
        </p:spPr>
        <p:txBody>
          <a:bodyPr lIns="0" tIns="0" rIns="0" bIns="0" numCol="3" spcCol="914400"/>
          <a:lstStyle>
            <a:lvl1pPr marL="0" indent="0">
              <a:buNone/>
              <a:defRPr lang="en-US" sz="1400" b="1" i="0" kern="0" cap="all" dirty="0" smtClean="0">
                <a:solidFill>
                  <a:srgbClr val="2B9CD8"/>
                </a:solidFill>
                <a:latin typeface="Gotham" charset="0"/>
                <a:ea typeface="Gotham" charset="0"/>
                <a:cs typeface="Gotham" charset="0"/>
              </a:defRPr>
            </a:lvl1pPr>
            <a:lvl2pPr marL="228600" indent="-228600" algn="l" defTabSz="914400" rtl="0" eaLnBrk="1" latinLnBrk="0" hangingPunct="1">
              <a:lnSpc>
                <a:spcPts val="1800"/>
              </a:lnSpc>
              <a:spcBef>
                <a:spcPts val="1200"/>
              </a:spcBef>
              <a:buClr>
                <a:schemeClr val="accent1"/>
              </a:buClr>
              <a:buFont typeface="Arial"/>
              <a:buChar char="•"/>
              <a:defRPr lang="en-US" sz="1800" kern="1200" dirty="0" smtClean="0">
                <a:solidFill>
                  <a:schemeClr val="bg1"/>
                </a:solidFill>
                <a:latin typeface="Gotham Light" charset="0"/>
                <a:ea typeface="Gotham Light" charset="0"/>
                <a:cs typeface="Gotham Light" charset="0"/>
              </a:defRPr>
            </a:lvl2pPr>
            <a:lvl3pPr marL="514350" indent="-285750">
              <a:defRPr lang="en-US" sz="1400" kern="1200" dirty="0" smtClean="0">
                <a:solidFill>
                  <a:schemeClr val="tx2"/>
                </a:solidFill>
                <a:latin typeface="Gotham Light" charset="0"/>
                <a:ea typeface="Gotham Light" charset="0"/>
                <a:cs typeface="Gotham Light" charset="0"/>
              </a:defRPr>
            </a:lvl3pPr>
          </a:lstStyle>
          <a:p>
            <a:pPr lvl="1"/>
            <a:r>
              <a:rPr lang="en-US" dirty="0"/>
              <a:t>Second level</a:t>
            </a:r>
          </a:p>
          <a:p>
            <a:pPr marL="457200" lvl="1" indent="-228600" algn="l" defTabSz="914400" rtl="0" eaLnBrk="1" latinLnBrk="0" hangingPunct="1">
              <a:lnSpc>
                <a:spcPts val="1800"/>
              </a:lnSpc>
              <a:spcBef>
                <a:spcPts val="400"/>
              </a:spcBef>
              <a:buClr>
                <a:schemeClr val="accent1"/>
              </a:buClr>
              <a:buFont typeface=".AppleSystemUIFont" charset="-120"/>
              <a:buChar char="–"/>
            </a:pPr>
            <a:r>
              <a:rPr lang="en-US" dirty="0"/>
              <a:t>Third level</a:t>
            </a:r>
          </a:p>
        </p:txBody>
      </p:sp>
      <p:sp>
        <p:nvSpPr>
          <p:cNvPr id="36" name="TextBox 35"/>
          <p:cNvSpPr txBox="1"/>
          <p:nvPr userDrawn="1"/>
        </p:nvSpPr>
        <p:spPr>
          <a:xfrm>
            <a:off x="819804" y="6400800"/>
            <a:ext cx="377071" cy="4572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fld id="{55B6A344-D51B-3743-AE60-3AAE9FE29C10}" type="slidenum">
              <a:rPr lang="en-US" sz="800" b="1" i="0" spc="200" baseline="0" smtClean="0">
                <a:solidFill>
                  <a:schemeClr val="bg2"/>
                </a:solidFill>
                <a:latin typeface="Gotham" charset="0"/>
                <a:ea typeface="Gotham" charset="0"/>
                <a:cs typeface="Gotham" charset="0"/>
              </a:rPr>
              <a:t>‹#›</a:t>
            </a:fld>
            <a:endParaRPr lang="en-US" sz="800" b="1" i="0" spc="200" baseline="0" dirty="0">
              <a:solidFill>
                <a:schemeClr val="bg2"/>
              </a:solidFill>
              <a:latin typeface="Gotham" charset="0"/>
              <a:ea typeface="Gotham" charset="0"/>
              <a:cs typeface="Gotham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4025" y="6157983"/>
            <a:ext cx="1014984" cy="364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17213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3"/>
          <p:cNvSpPr>
            <a:spLocks noGrp="1"/>
          </p:cNvSpPr>
          <p:nvPr>
            <p:ph type="title" hasCustomPrompt="1"/>
          </p:nvPr>
        </p:nvSpPr>
        <p:spPr>
          <a:xfrm>
            <a:off x="814948" y="440048"/>
            <a:ext cx="4516224" cy="769594"/>
          </a:xfrm>
          <a:prstGeom prst="rect">
            <a:avLst/>
          </a:prstGeom>
        </p:spPr>
        <p:txBody>
          <a:bodyPr lIns="0" tIns="0" rIns="0" bIns="0" anchor="ctr"/>
          <a:lstStyle>
            <a:lvl1pPr marL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en-US" sz="3200" b="1" kern="1200" cap="all" spc="200" baseline="0">
                <a:solidFill>
                  <a:schemeClr val="bg1"/>
                </a:solidFill>
                <a:latin typeface="Gotham" charset="0"/>
                <a:ea typeface="Gotham" charset="0"/>
                <a:cs typeface="Gotham" charset="0"/>
              </a:defRPr>
            </a:lvl1pPr>
          </a:lstStyle>
          <a:p>
            <a:r>
              <a:rPr lang="en-US" dirty="0"/>
              <a:t>Presentation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6118226" y="440048"/>
            <a:ext cx="5730784" cy="511234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Gotham Book" charset="0"/>
                <a:ea typeface="Gotham Book" charset="0"/>
                <a:cs typeface="Gotham Book" charset="0"/>
              </a:defRPr>
            </a:lvl1pPr>
          </a:lstStyle>
          <a:p>
            <a:endParaRPr lang="en-US" dirty="0"/>
          </a:p>
        </p:txBody>
      </p:sp>
      <p:sp>
        <p:nvSpPr>
          <p:cNvPr id="18" name="Content Placeholder 8"/>
          <p:cNvSpPr>
            <a:spLocks noGrp="1"/>
          </p:cNvSpPr>
          <p:nvPr>
            <p:ph sz="quarter" idx="11"/>
          </p:nvPr>
        </p:nvSpPr>
        <p:spPr>
          <a:xfrm>
            <a:off x="815733" y="1913642"/>
            <a:ext cx="4411744" cy="363874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lang="en-US" sz="1800" b="1" i="0" kern="0" cap="all" dirty="0" smtClean="0">
                <a:solidFill>
                  <a:schemeClr val="accent1"/>
                </a:solidFill>
                <a:latin typeface="Gotham" charset="0"/>
                <a:ea typeface="Gotham" charset="0"/>
                <a:cs typeface="Gotham" charset="0"/>
              </a:defRPr>
            </a:lvl1pPr>
            <a:lvl2pPr marL="228600" indent="-228600" algn="l" defTabSz="914400" rtl="0" eaLnBrk="1" latinLnBrk="0" hangingPunct="1">
              <a:lnSpc>
                <a:spcPts val="1800"/>
              </a:lnSpc>
              <a:spcBef>
                <a:spcPts val="1200"/>
              </a:spcBef>
              <a:buClr>
                <a:schemeClr val="accent1"/>
              </a:buClr>
              <a:buFont typeface="Arial"/>
              <a:buChar char="•"/>
              <a:defRPr lang="en-US" sz="1800" kern="1200" dirty="0" smtClean="0">
                <a:solidFill>
                  <a:schemeClr val="bg1"/>
                </a:solidFill>
                <a:latin typeface="Gotham Light" charset="0"/>
                <a:ea typeface="Gotham Light" charset="0"/>
                <a:cs typeface="Gotham Light" charset="0"/>
              </a:defRPr>
            </a:lvl2pPr>
            <a:lvl3pPr marL="514350" indent="-285750">
              <a:defRPr lang="en-US" sz="1400" kern="1200" dirty="0" smtClean="0">
                <a:solidFill>
                  <a:schemeClr val="tx2"/>
                </a:solidFill>
                <a:latin typeface="Gotham Light" charset="0"/>
                <a:ea typeface="Gotham Light" charset="0"/>
                <a:cs typeface="Gotham Light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marL="457200" lvl="1" indent="-228600" algn="l" defTabSz="914400" rtl="0" eaLnBrk="1" latinLnBrk="0" hangingPunct="1">
              <a:lnSpc>
                <a:spcPts val="1800"/>
              </a:lnSpc>
              <a:spcBef>
                <a:spcPts val="400"/>
              </a:spcBef>
              <a:buClr>
                <a:schemeClr val="accent1"/>
              </a:buClr>
              <a:buFont typeface=".AppleSystemUIFont" charset="-120"/>
              <a:buChar char="–"/>
            </a:pPr>
            <a:r>
              <a:rPr lang="en-US" dirty="0"/>
              <a:t>Third level</a:t>
            </a:r>
          </a:p>
        </p:txBody>
      </p:sp>
      <p:sp>
        <p:nvSpPr>
          <p:cNvPr id="35" name="TextBox 34"/>
          <p:cNvSpPr txBox="1"/>
          <p:nvPr userDrawn="1"/>
        </p:nvSpPr>
        <p:spPr>
          <a:xfrm>
            <a:off x="819804" y="6400800"/>
            <a:ext cx="377071" cy="4572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fld id="{55B6A344-D51B-3743-AE60-3AAE9FE29C10}" type="slidenum">
              <a:rPr lang="en-US" sz="800" b="1" i="0" spc="200" baseline="0" smtClean="0">
                <a:solidFill>
                  <a:schemeClr val="bg2"/>
                </a:solidFill>
                <a:latin typeface="Gotham" charset="0"/>
                <a:ea typeface="Gotham" charset="0"/>
                <a:cs typeface="Gotham" charset="0"/>
              </a:rPr>
              <a:t>‹#›</a:t>
            </a:fld>
            <a:endParaRPr lang="en-US" sz="800" b="1" i="0" spc="200" baseline="0" dirty="0">
              <a:solidFill>
                <a:schemeClr val="bg2"/>
              </a:solidFill>
              <a:latin typeface="Gotham" charset="0"/>
              <a:ea typeface="Gotham" charset="0"/>
              <a:cs typeface="Gotham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4025" y="6157983"/>
            <a:ext cx="1014984" cy="364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67996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le Icon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3"/>
          <p:cNvSpPr>
            <a:spLocks noGrp="1"/>
          </p:cNvSpPr>
          <p:nvPr>
            <p:ph type="title" hasCustomPrompt="1"/>
          </p:nvPr>
        </p:nvSpPr>
        <p:spPr>
          <a:xfrm>
            <a:off x="814948" y="440048"/>
            <a:ext cx="10515600" cy="769594"/>
          </a:xfrm>
          <a:prstGeom prst="rect">
            <a:avLst/>
          </a:prstGeom>
        </p:spPr>
        <p:txBody>
          <a:bodyPr lIns="0" tIns="0" rIns="0" bIns="0" anchor="ctr"/>
          <a:lstStyle>
            <a:lvl1pPr marL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en-US" sz="3200" b="1" kern="1200" cap="all" spc="200" baseline="0">
                <a:solidFill>
                  <a:schemeClr val="bg1"/>
                </a:solidFill>
                <a:latin typeface="Gotham" charset="0"/>
                <a:ea typeface="Gotham" charset="0"/>
                <a:cs typeface="Gotham" charset="0"/>
              </a:defRPr>
            </a:lvl1pPr>
          </a:lstStyle>
          <a:p>
            <a:r>
              <a:rPr lang="en-US" dirty="0"/>
              <a:t>Presentation title style</a:t>
            </a:r>
          </a:p>
        </p:txBody>
      </p:sp>
      <p:sp>
        <p:nvSpPr>
          <p:cNvPr id="20" name="Content Placeholder 8"/>
          <p:cNvSpPr>
            <a:spLocks noGrp="1"/>
          </p:cNvSpPr>
          <p:nvPr>
            <p:ph sz="quarter" idx="11" hasCustomPrompt="1"/>
          </p:nvPr>
        </p:nvSpPr>
        <p:spPr>
          <a:xfrm>
            <a:off x="815732" y="3619893"/>
            <a:ext cx="2971800" cy="2045617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lang="en-US" sz="1800" b="1" i="0" kern="0" cap="all" dirty="0" smtClean="0">
                <a:solidFill>
                  <a:schemeClr val="accent1"/>
                </a:solidFill>
                <a:latin typeface="Gotham" charset="0"/>
                <a:ea typeface="Gotham" charset="0"/>
                <a:cs typeface="Gotham" charset="0"/>
              </a:defRPr>
            </a:lvl1pPr>
            <a:lvl2pPr marL="0" indent="0" algn="ctr" defTabSz="914400" rtl="0" eaLnBrk="1" latinLnBrk="0" hangingPunct="1">
              <a:lnSpc>
                <a:spcPts val="1800"/>
              </a:lnSpc>
              <a:spcBef>
                <a:spcPts val="1200"/>
              </a:spcBef>
              <a:buClr>
                <a:schemeClr val="accent1"/>
              </a:buClr>
              <a:buFont typeface="Arial"/>
              <a:buNone/>
              <a:defRPr lang="en-US" sz="1800" kern="1200" dirty="0" smtClean="0">
                <a:solidFill>
                  <a:schemeClr val="bg1"/>
                </a:solidFill>
                <a:latin typeface="Gotham Light" charset="0"/>
                <a:ea typeface="Gotham Light" charset="0"/>
                <a:cs typeface="Gotham Light" charset="0"/>
              </a:defRPr>
            </a:lvl2pPr>
            <a:lvl3pPr marL="514350" indent="-285750">
              <a:defRPr lang="en-US" sz="1400" kern="1200" dirty="0" smtClean="0">
                <a:solidFill>
                  <a:schemeClr val="tx2"/>
                </a:solidFill>
                <a:latin typeface="Gotham Light" charset="0"/>
                <a:ea typeface="Gotham Light" charset="0"/>
                <a:cs typeface="Gotham Light" charset="0"/>
              </a:defRPr>
            </a:lvl3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</a:pPr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7" name="Content Placeholder 8"/>
          <p:cNvSpPr>
            <a:spLocks noGrp="1"/>
          </p:cNvSpPr>
          <p:nvPr>
            <p:ph sz="quarter" idx="12" hasCustomPrompt="1"/>
          </p:nvPr>
        </p:nvSpPr>
        <p:spPr>
          <a:xfrm>
            <a:off x="4586454" y="3619893"/>
            <a:ext cx="2971800" cy="2045617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lang="en-US" sz="1800" b="1" i="0" kern="0" cap="all" dirty="0" smtClean="0">
                <a:solidFill>
                  <a:schemeClr val="accent1"/>
                </a:solidFill>
                <a:latin typeface="Gotham" charset="0"/>
                <a:ea typeface="Gotham" charset="0"/>
                <a:cs typeface="Gotham" charset="0"/>
              </a:defRPr>
            </a:lvl1pPr>
            <a:lvl2pPr marL="0" indent="0" algn="ctr" defTabSz="914400" rtl="0" eaLnBrk="1" latinLnBrk="0" hangingPunct="1">
              <a:lnSpc>
                <a:spcPts val="1800"/>
              </a:lnSpc>
              <a:spcBef>
                <a:spcPts val="1200"/>
              </a:spcBef>
              <a:buClr>
                <a:schemeClr val="accent1"/>
              </a:buClr>
              <a:buFont typeface="Arial"/>
              <a:buNone/>
              <a:defRPr lang="en-US" sz="1800" kern="1200" dirty="0" smtClean="0">
                <a:solidFill>
                  <a:schemeClr val="bg1"/>
                </a:solidFill>
                <a:latin typeface="Gotham Light" charset="0"/>
                <a:ea typeface="Gotham Light" charset="0"/>
                <a:cs typeface="Gotham Light" charset="0"/>
              </a:defRPr>
            </a:lvl2pPr>
            <a:lvl3pPr marL="514350" indent="-285750">
              <a:defRPr lang="en-US" sz="1400" kern="1200" dirty="0" smtClean="0">
                <a:solidFill>
                  <a:schemeClr val="tx2"/>
                </a:solidFill>
                <a:latin typeface="Gotham Light" charset="0"/>
                <a:ea typeface="Gotham Light" charset="0"/>
                <a:cs typeface="Gotham Light" charset="0"/>
              </a:defRPr>
            </a:lvl3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</a:pPr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9" name="Content Placeholder 8"/>
          <p:cNvSpPr>
            <a:spLocks noGrp="1"/>
          </p:cNvSpPr>
          <p:nvPr>
            <p:ph sz="quarter" idx="13" hasCustomPrompt="1"/>
          </p:nvPr>
        </p:nvSpPr>
        <p:spPr>
          <a:xfrm>
            <a:off x="8357176" y="3619893"/>
            <a:ext cx="2971800" cy="2045617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lang="en-US" sz="1800" b="1" i="0" kern="0" cap="all" dirty="0" smtClean="0">
                <a:solidFill>
                  <a:schemeClr val="accent1"/>
                </a:solidFill>
                <a:latin typeface="Gotham" charset="0"/>
                <a:ea typeface="Gotham" charset="0"/>
                <a:cs typeface="Gotham" charset="0"/>
              </a:defRPr>
            </a:lvl1pPr>
            <a:lvl2pPr marL="0" indent="0" algn="ctr" defTabSz="914400" rtl="0" eaLnBrk="1" latinLnBrk="0" hangingPunct="1">
              <a:lnSpc>
                <a:spcPts val="1800"/>
              </a:lnSpc>
              <a:spcBef>
                <a:spcPts val="1200"/>
              </a:spcBef>
              <a:buClr>
                <a:schemeClr val="accent1"/>
              </a:buClr>
              <a:buFont typeface="Arial"/>
              <a:buNone/>
              <a:defRPr lang="en-US" sz="1800" kern="1200" dirty="0" smtClean="0">
                <a:solidFill>
                  <a:schemeClr val="bg1"/>
                </a:solidFill>
                <a:latin typeface="Gotham Light" charset="0"/>
                <a:ea typeface="Gotham Light" charset="0"/>
                <a:cs typeface="Gotham Light" charset="0"/>
              </a:defRPr>
            </a:lvl2pPr>
            <a:lvl3pPr marL="514350" indent="-285750">
              <a:defRPr lang="en-US" sz="1400" kern="1200" dirty="0" smtClean="0">
                <a:solidFill>
                  <a:schemeClr val="tx2"/>
                </a:solidFill>
                <a:latin typeface="Gotham Light" charset="0"/>
                <a:ea typeface="Gotham Light" charset="0"/>
                <a:cs typeface="Gotham Light" charset="0"/>
              </a:defRPr>
            </a:lvl3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Text Placeholder 35"/>
          <p:cNvSpPr>
            <a:spLocks noGrp="1"/>
          </p:cNvSpPr>
          <p:nvPr>
            <p:ph type="body" sz="quarter" idx="17" hasCustomPrompt="1"/>
          </p:nvPr>
        </p:nvSpPr>
        <p:spPr>
          <a:xfrm>
            <a:off x="1573411" y="1685971"/>
            <a:ext cx="1456442" cy="1456442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buNone/>
              <a:defRPr lang="en-US" sz="1800" cap="all" dirty="0">
                <a:solidFill>
                  <a:schemeClr val="accent1"/>
                </a:solidFill>
                <a:latin typeface="Gotham Book" charset="0"/>
                <a:ea typeface="Gotham Book" charset="0"/>
                <a:cs typeface="Gotham Book" charset="0"/>
              </a:defRPr>
            </a:lvl1pPr>
          </a:lstStyle>
          <a:p>
            <a:pPr marL="0" lvl="0" algn="ctr"/>
            <a:r>
              <a:rPr lang="en-US" dirty="0"/>
              <a:t>Icon</a:t>
            </a:r>
          </a:p>
        </p:txBody>
      </p:sp>
      <p:sp>
        <p:nvSpPr>
          <p:cNvPr id="27" name="Text Placeholder 35"/>
          <p:cNvSpPr>
            <a:spLocks noGrp="1"/>
          </p:cNvSpPr>
          <p:nvPr>
            <p:ph type="body" sz="quarter" idx="18" hasCustomPrompt="1"/>
          </p:nvPr>
        </p:nvSpPr>
        <p:spPr>
          <a:xfrm>
            <a:off x="5344133" y="1685971"/>
            <a:ext cx="1456442" cy="1456442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buNone/>
              <a:defRPr lang="en-US" sz="1800" cap="all" dirty="0">
                <a:solidFill>
                  <a:schemeClr val="accent1"/>
                </a:solidFill>
                <a:latin typeface="Gotham Book" charset="0"/>
                <a:ea typeface="Gotham Book" charset="0"/>
                <a:cs typeface="Gotham Book" charset="0"/>
              </a:defRPr>
            </a:lvl1pPr>
          </a:lstStyle>
          <a:p>
            <a:pPr marL="0" lvl="0" algn="ctr"/>
            <a:r>
              <a:rPr lang="en-US"/>
              <a:t>Icon</a:t>
            </a:r>
            <a:endParaRPr lang="en-US" dirty="0"/>
          </a:p>
        </p:txBody>
      </p:sp>
      <p:sp>
        <p:nvSpPr>
          <p:cNvPr id="28" name="Text Placeholder 35"/>
          <p:cNvSpPr>
            <a:spLocks noGrp="1"/>
          </p:cNvSpPr>
          <p:nvPr>
            <p:ph type="body" sz="quarter" idx="19" hasCustomPrompt="1"/>
          </p:nvPr>
        </p:nvSpPr>
        <p:spPr>
          <a:xfrm>
            <a:off x="9114855" y="1685971"/>
            <a:ext cx="1456442" cy="1456442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buNone/>
              <a:defRPr lang="en-US" sz="1800" cap="all" dirty="0">
                <a:solidFill>
                  <a:schemeClr val="accent1"/>
                </a:solidFill>
                <a:latin typeface="Gotham Book" charset="0"/>
                <a:ea typeface="Gotham Book" charset="0"/>
                <a:cs typeface="Gotham Book" charset="0"/>
              </a:defRPr>
            </a:lvl1pPr>
          </a:lstStyle>
          <a:p>
            <a:pPr marL="0" lvl="0" algn="ctr"/>
            <a:r>
              <a:rPr lang="en-US"/>
              <a:t>Icon</a:t>
            </a:r>
            <a:endParaRPr lang="en-US" dirty="0"/>
          </a:p>
        </p:txBody>
      </p:sp>
      <p:sp>
        <p:nvSpPr>
          <p:cNvPr id="41" name="TextBox 40"/>
          <p:cNvSpPr txBox="1"/>
          <p:nvPr userDrawn="1"/>
        </p:nvSpPr>
        <p:spPr>
          <a:xfrm>
            <a:off x="819804" y="6400800"/>
            <a:ext cx="377071" cy="4572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fld id="{55B6A344-D51B-3743-AE60-3AAE9FE29C10}" type="slidenum">
              <a:rPr lang="en-US" sz="800" b="1" i="0" spc="200" baseline="0" smtClean="0">
                <a:solidFill>
                  <a:schemeClr val="bg2"/>
                </a:solidFill>
                <a:latin typeface="Gotham" charset="0"/>
                <a:ea typeface="Gotham" charset="0"/>
                <a:cs typeface="Gotham" charset="0"/>
              </a:rPr>
              <a:t>‹#›</a:t>
            </a:fld>
            <a:endParaRPr lang="en-US" sz="800" b="1" i="0" spc="200" baseline="0" dirty="0">
              <a:solidFill>
                <a:schemeClr val="bg2"/>
              </a:solidFill>
              <a:latin typeface="Gotham" charset="0"/>
              <a:ea typeface="Gotham" charset="0"/>
              <a:cs typeface="Gotham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4025" y="6157983"/>
            <a:ext cx="1014984" cy="364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34387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Icon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3"/>
          <p:cNvSpPr>
            <a:spLocks noGrp="1"/>
          </p:cNvSpPr>
          <p:nvPr>
            <p:ph type="title" hasCustomPrompt="1"/>
          </p:nvPr>
        </p:nvSpPr>
        <p:spPr>
          <a:xfrm>
            <a:off x="814948" y="440048"/>
            <a:ext cx="10515600" cy="769594"/>
          </a:xfrm>
          <a:prstGeom prst="rect">
            <a:avLst/>
          </a:prstGeom>
        </p:spPr>
        <p:txBody>
          <a:bodyPr lIns="0" tIns="0" rIns="0" bIns="0" anchor="ctr"/>
          <a:lstStyle>
            <a:lvl1pPr marL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en-US" sz="3200" b="1" kern="1200" cap="all" spc="200" baseline="0">
                <a:solidFill>
                  <a:schemeClr val="bg1"/>
                </a:solidFill>
                <a:latin typeface="Gotham" charset="0"/>
                <a:ea typeface="Gotham" charset="0"/>
                <a:cs typeface="Gotham" charset="0"/>
              </a:defRPr>
            </a:lvl1pPr>
          </a:lstStyle>
          <a:p>
            <a:r>
              <a:rPr lang="en-US" dirty="0"/>
              <a:t>Presentation title style</a:t>
            </a:r>
          </a:p>
        </p:txBody>
      </p:sp>
      <p:sp>
        <p:nvSpPr>
          <p:cNvPr id="23" name="Content Placeholder 8"/>
          <p:cNvSpPr>
            <a:spLocks noGrp="1"/>
          </p:cNvSpPr>
          <p:nvPr>
            <p:ph sz="quarter" idx="10"/>
          </p:nvPr>
        </p:nvSpPr>
        <p:spPr>
          <a:xfrm>
            <a:off x="2723563" y="1743959"/>
            <a:ext cx="7070886" cy="393097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lang="en-US" sz="1800" b="1" i="0" kern="0" cap="all" dirty="0" smtClean="0">
                <a:solidFill>
                  <a:schemeClr val="accent1"/>
                </a:solidFill>
                <a:latin typeface="Gotham" charset="0"/>
                <a:ea typeface="Gotham" charset="0"/>
                <a:cs typeface="Gotham" charset="0"/>
              </a:defRPr>
            </a:lvl1pPr>
            <a:lvl2pPr marL="228600" indent="-228600" algn="l" defTabSz="914400" rtl="0" eaLnBrk="1" latinLnBrk="0" hangingPunct="1">
              <a:lnSpc>
                <a:spcPts val="1800"/>
              </a:lnSpc>
              <a:spcBef>
                <a:spcPts val="1200"/>
              </a:spcBef>
              <a:buClr>
                <a:schemeClr val="accent1"/>
              </a:buClr>
              <a:buFont typeface="Arial"/>
              <a:buChar char="•"/>
              <a:defRPr lang="en-US" sz="1800" kern="1200" dirty="0" smtClean="0">
                <a:solidFill>
                  <a:schemeClr val="bg1"/>
                </a:solidFill>
                <a:latin typeface="Gotham Light" charset="0"/>
                <a:ea typeface="Gotham Light" charset="0"/>
                <a:cs typeface="Gotham Light" charset="0"/>
              </a:defRPr>
            </a:lvl2pPr>
            <a:lvl3pPr marL="514350" indent="-285750">
              <a:defRPr lang="en-US" sz="1400" kern="1200" dirty="0" smtClean="0">
                <a:solidFill>
                  <a:schemeClr val="tx2"/>
                </a:solidFill>
                <a:latin typeface="Gotham Light" charset="0"/>
                <a:ea typeface="Gotham Light" charset="0"/>
                <a:cs typeface="Gotham Light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marL="457200" lvl="1" indent="-228600" algn="l" defTabSz="914400" rtl="0" eaLnBrk="1" latinLnBrk="0" hangingPunct="1">
              <a:lnSpc>
                <a:spcPts val="1800"/>
              </a:lnSpc>
              <a:spcBef>
                <a:spcPts val="400"/>
              </a:spcBef>
              <a:buClr>
                <a:schemeClr val="accent1"/>
              </a:buClr>
              <a:buFont typeface=".AppleSystemUIFont" charset="-120"/>
              <a:buChar char="–"/>
            </a:pPr>
            <a:r>
              <a:rPr lang="en-US" dirty="0"/>
              <a:t>Third level</a:t>
            </a:r>
          </a:p>
        </p:txBody>
      </p:sp>
      <p:sp>
        <p:nvSpPr>
          <p:cNvPr id="25" name="Text Placeholder 35"/>
          <p:cNvSpPr>
            <a:spLocks noGrp="1"/>
          </p:cNvSpPr>
          <p:nvPr>
            <p:ph type="body" sz="quarter" idx="17" hasCustomPrompt="1"/>
          </p:nvPr>
        </p:nvSpPr>
        <p:spPr>
          <a:xfrm>
            <a:off x="842519" y="1714252"/>
            <a:ext cx="1456442" cy="1456442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buNone/>
              <a:defRPr lang="en-US" sz="1800" cap="all" dirty="0">
                <a:solidFill>
                  <a:schemeClr val="accent1"/>
                </a:solidFill>
                <a:latin typeface="Gotham Book" charset="0"/>
                <a:ea typeface="Gotham Book" charset="0"/>
                <a:cs typeface="Gotham Book" charset="0"/>
              </a:defRPr>
            </a:lvl1pPr>
          </a:lstStyle>
          <a:p>
            <a:pPr marL="0" lvl="0" algn="ctr"/>
            <a:r>
              <a:rPr lang="en-US" dirty="0"/>
              <a:t>Icon</a:t>
            </a:r>
          </a:p>
        </p:txBody>
      </p:sp>
      <p:sp>
        <p:nvSpPr>
          <p:cNvPr id="36" name="TextBox 35"/>
          <p:cNvSpPr txBox="1"/>
          <p:nvPr userDrawn="1"/>
        </p:nvSpPr>
        <p:spPr>
          <a:xfrm>
            <a:off x="819804" y="6400800"/>
            <a:ext cx="377071" cy="4572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fld id="{55B6A344-D51B-3743-AE60-3AAE9FE29C10}" type="slidenum">
              <a:rPr lang="en-US" sz="800" b="1" i="0" spc="200" baseline="0" smtClean="0">
                <a:solidFill>
                  <a:schemeClr val="bg2"/>
                </a:solidFill>
                <a:latin typeface="Gotham" charset="0"/>
                <a:ea typeface="Gotham" charset="0"/>
                <a:cs typeface="Gotham" charset="0"/>
              </a:rPr>
              <a:t>‹#›</a:t>
            </a:fld>
            <a:endParaRPr lang="en-US" sz="800" b="1" i="0" spc="200" baseline="0" dirty="0">
              <a:solidFill>
                <a:schemeClr val="bg2"/>
              </a:solidFill>
              <a:latin typeface="Gotham" charset="0"/>
              <a:ea typeface="Gotham" charset="0"/>
              <a:cs typeface="Gotham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4025" y="6157983"/>
            <a:ext cx="1014984" cy="364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15093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3"/>
          <p:cNvSpPr>
            <a:spLocks noGrp="1"/>
          </p:cNvSpPr>
          <p:nvPr>
            <p:ph type="title" hasCustomPrompt="1"/>
          </p:nvPr>
        </p:nvSpPr>
        <p:spPr>
          <a:xfrm>
            <a:off x="814948" y="440048"/>
            <a:ext cx="10515600" cy="769594"/>
          </a:xfrm>
          <a:prstGeom prst="rect">
            <a:avLst/>
          </a:prstGeom>
        </p:spPr>
        <p:txBody>
          <a:bodyPr lIns="0" tIns="0" rIns="0" bIns="0" anchor="ctr"/>
          <a:lstStyle>
            <a:lvl1pPr marL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en-US" sz="3200" b="1" kern="1200" cap="all" spc="200" baseline="0">
                <a:solidFill>
                  <a:schemeClr val="bg1"/>
                </a:solidFill>
                <a:latin typeface="Gotham" charset="0"/>
                <a:ea typeface="Gotham" charset="0"/>
                <a:cs typeface="Gotham" charset="0"/>
              </a:defRPr>
            </a:lvl1pPr>
          </a:lstStyle>
          <a:p>
            <a:r>
              <a:rPr lang="en-US" dirty="0"/>
              <a:t>Presentation title style</a:t>
            </a:r>
          </a:p>
        </p:txBody>
      </p:sp>
      <p:sp>
        <p:nvSpPr>
          <p:cNvPr id="20" name="Content Placeholder 8"/>
          <p:cNvSpPr>
            <a:spLocks noGrp="1"/>
          </p:cNvSpPr>
          <p:nvPr>
            <p:ph sz="quarter" idx="11"/>
          </p:nvPr>
        </p:nvSpPr>
        <p:spPr>
          <a:xfrm>
            <a:off x="1447326" y="1590675"/>
            <a:ext cx="3761293" cy="165214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lang="en-US" sz="1800" b="1" i="0" kern="0" cap="all" dirty="0" smtClean="0">
                <a:solidFill>
                  <a:schemeClr val="accent1"/>
                </a:solidFill>
                <a:latin typeface="Gotham" charset="0"/>
                <a:ea typeface="Gotham" charset="0"/>
                <a:cs typeface="Gotham" charset="0"/>
              </a:defRPr>
            </a:lvl1pPr>
            <a:lvl2pPr marL="228600" indent="-228600" algn="l" defTabSz="914400" rtl="0" eaLnBrk="1" latinLnBrk="0" hangingPunct="1">
              <a:lnSpc>
                <a:spcPts val="1800"/>
              </a:lnSpc>
              <a:spcBef>
                <a:spcPts val="1200"/>
              </a:spcBef>
              <a:buClr>
                <a:schemeClr val="accent1"/>
              </a:buClr>
              <a:buFont typeface="Arial"/>
              <a:buChar char="•"/>
              <a:defRPr lang="en-US" sz="1800" kern="1200" dirty="0" smtClean="0">
                <a:solidFill>
                  <a:schemeClr val="bg1"/>
                </a:solidFill>
                <a:latin typeface="Gotham Light" charset="0"/>
                <a:ea typeface="Gotham Light" charset="0"/>
                <a:cs typeface="Gotham Light" charset="0"/>
              </a:defRPr>
            </a:lvl2pPr>
            <a:lvl3pPr marL="514350" indent="-285750">
              <a:defRPr lang="en-US" sz="1400" kern="1200" dirty="0" smtClean="0">
                <a:solidFill>
                  <a:schemeClr val="tx2"/>
                </a:solidFill>
                <a:latin typeface="Gotham Light" charset="0"/>
                <a:ea typeface="Gotham Light" charset="0"/>
                <a:cs typeface="Gotham Light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marL="457200" lvl="1" indent="-228600" algn="l" defTabSz="914400" rtl="0" eaLnBrk="1" latinLnBrk="0" hangingPunct="1">
              <a:lnSpc>
                <a:spcPts val="1800"/>
              </a:lnSpc>
              <a:spcBef>
                <a:spcPts val="400"/>
              </a:spcBef>
              <a:buClr>
                <a:schemeClr val="accent1"/>
              </a:buClr>
              <a:buFont typeface=".AppleSystemUIFont" charset="-120"/>
              <a:buChar char="–"/>
            </a:pPr>
            <a:r>
              <a:rPr lang="en-US" dirty="0"/>
              <a:t>Third level</a:t>
            </a:r>
          </a:p>
        </p:txBody>
      </p:sp>
      <p:sp>
        <p:nvSpPr>
          <p:cNvPr id="28" name="Content Placeholder 8"/>
          <p:cNvSpPr>
            <a:spLocks noGrp="1"/>
          </p:cNvSpPr>
          <p:nvPr>
            <p:ph sz="quarter" idx="12"/>
          </p:nvPr>
        </p:nvSpPr>
        <p:spPr>
          <a:xfrm>
            <a:off x="1447326" y="3749413"/>
            <a:ext cx="3761293" cy="165214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lang="en-US" sz="1800" b="1" i="0" kern="0" cap="all" dirty="0" smtClean="0">
                <a:solidFill>
                  <a:schemeClr val="accent1"/>
                </a:solidFill>
                <a:latin typeface="Gotham" charset="0"/>
                <a:ea typeface="Gotham" charset="0"/>
                <a:cs typeface="Gotham" charset="0"/>
              </a:defRPr>
            </a:lvl1pPr>
            <a:lvl2pPr marL="228600" indent="-228600" algn="l" defTabSz="914400" rtl="0" eaLnBrk="1" latinLnBrk="0" hangingPunct="1">
              <a:lnSpc>
                <a:spcPts val="1800"/>
              </a:lnSpc>
              <a:spcBef>
                <a:spcPts val="1200"/>
              </a:spcBef>
              <a:buClr>
                <a:schemeClr val="accent2"/>
              </a:buClr>
              <a:buFont typeface="Arial"/>
              <a:buChar char="•"/>
              <a:defRPr lang="en-US" sz="1800" kern="1200" dirty="0" smtClean="0">
                <a:solidFill>
                  <a:schemeClr val="bg1"/>
                </a:solidFill>
                <a:latin typeface="Gotham Light" charset="0"/>
                <a:ea typeface="Gotham Light" charset="0"/>
                <a:cs typeface="Gotham Light" charset="0"/>
              </a:defRPr>
            </a:lvl2pPr>
            <a:lvl3pPr marL="514350" indent="-285750">
              <a:defRPr lang="en-US" sz="1400" kern="1200" dirty="0" smtClean="0">
                <a:solidFill>
                  <a:schemeClr val="tx2"/>
                </a:solidFill>
                <a:latin typeface="Gotham Light" charset="0"/>
                <a:ea typeface="Gotham Light" charset="0"/>
                <a:cs typeface="Gotham Light" charset="0"/>
              </a:defRPr>
            </a:lvl3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</a:pPr>
            <a:r>
              <a:rPr lang="en-US" dirty="0"/>
              <a:t>Click to edit Master text styles</a:t>
            </a:r>
          </a:p>
          <a:p>
            <a:pPr marL="228600" lvl="1" indent="-228600" algn="l" defTabSz="914400" rtl="0" eaLnBrk="1" latinLnBrk="0" hangingPunct="1">
              <a:lnSpc>
                <a:spcPts val="1800"/>
              </a:lnSpc>
              <a:spcBef>
                <a:spcPts val="1200"/>
              </a:spcBef>
              <a:buClr>
                <a:schemeClr val="accent1"/>
              </a:buClr>
              <a:buFont typeface="Arial"/>
              <a:buChar char="•"/>
            </a:pPr>
            <a:r>
              <a:rPr lang="en-US" dirty="0"/>
              <a:t>Second level</a:t>
            </a:r>
          </a:p>
          <a:p>
            <a:pPr marL="457200" lvl="1" indent="-228600" algn="l" defTabSz="914400" rtl="0" eaLnBrk="1" latinLnBrk="0" hangingPunct="1">
              <a:lnSpc>
                <a:spcPts val="1800"/>
              </a:lnSpc>
              <a:spcBef>
                <a:spcPts val="400"/>
              </a:spcBef>
              <a:buClr>
                <a:schemeClr val="accent1"/>
              </a:buClr>
              <a:buFont typeface=".AppleSystemUIFont" charset="-120"/>
              <a:buChar char="–"/>
            </a:pPr>
            <a:r>
              <a:rPr lang="en-US" dirty="0"/>
              <a:t>Third level</a:t>
            </a:r>
          </a:p>
        </p:txBody>
      </p:sp>
      <p:sp>
        <p:nvSpPr>
          <p:cNvPr id="29" name="Content Placeholder 8"/>
          <p:cNvSpPr>
            <a:spLocks noGrp="1"/>
          </p:cNvSpPr>
          <p:nvPr>
            <p:ph sz="quarter" idx="13"/>
          </p:nvPr>
        </p:nvSpPr>
        <p:spPr>
          <a:xfrm>
            <a:off x="7197678" y="1590675"/>
            <a:ext cx="3761293" cy="165214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lang="en-US" sz="1800" b="1" i="0" kern="0" cap="all" dirty="0" smtClean="0">
                <a:solidFill>
                  <a:schemeClr val="accent1"/>
                </a:solidFill>
                <a:latin typeface="Gotham" charset="0"/>
                <a:ea typeface="Gotham" charset="0"/>
                <a:cs typeface="Gotham" charset="0"/>
              </a:defRPr>
            </a:lvl1pPr>
            <a:lvl2pPr marL="228600" indent="-228600" algn="l" defTabSz="914400" rtl="0" eaLnBrk="1" latinLnBrk="0" hangingPunct="1">
              <a:lnSpc>
                <a:spcPts val="1800"/>
              </a:lnSpc>
              <a:spcBef>
                <a:spcPts val="1200"/>
              </a:spcBef>
              <a:buClr>
                <a:schemeClr val="accent2"/>
              </a:buClr>
              <a:buFont typeface="Arial"/>
              <a:buChar char="•"/>
              <a:defRPr lang="en-US" sz="1800" kern="1200" dirty="0" smtClean="0">
                <a:solidFill>
                  <a:schemeClr val="bg1"/>
                </a:solidFill>
                <a:latin typeface="Gotham Light" charset="0"/>
                <a:ea typeface="Gotham Light" charset="0"/>
                <a:cs typeface="Gotham Light" charset="0"/>
              </a:defRPr>
            </a:lvl2pPr>
            <a:lvl3pPr marL="514350" indent="-285750">
              <a:defRPr lang="en-US" sz="1400" kern="1200" dirty="0" smtClean="0">
                <a:solidFill>
                  <a:schemeClr val="tx2"/>
                </a:solidFill>
                <a:latin typeface="Gotham Light" charset="0"/>
                <a:ea typeface="Gotham Light" charset="0"/>
                <a:cs typeface="Gotham Light" charset="0"/>
              </a:defRPr>
            </a:lvl3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</a:pPr>
            <a:r>
              <a:rPr lang="en-US" dirty="0"/>
              <a:t>Click to edit Master text styles</a:t>
            </a:r>
          </a:p>
          <a:p>
            <a:pPr marL="228600" lvl="1" indent="-228600" algn="l" defTabSz="914400" rtl="0" eaLnBrk="1" latinLnBrk="0" hangingPunct="1">
              <a:lnSpc>
                <a:spcPts val="1800"/>
              </a:lnSpc>
              <a:spcBef>
                <a:spcPts val="1200"/>
              </a:spcBef>
              <a:buClr>
                <a:schemeClr val="accent1"/>
              </a:buClr>
              <a:buFont typeface="Arial"/>
              <a:buChar char="•"/>
            </a:pPr>
            <a:r>
              <a:rPr lang="en-US" dirty="0"/>
              <a:t>Second level</a:t>
            </a:r>
          </a:p>
          <a:p>
            <a:pPr marL="457200" lvl="1" indent="-228600" algn="l" defTabSz="914400" rtl="0" eaLnBrk="1" latinLnBrk="0" hangingPunct="1">
              <a:lnSpc>
                <a:spcPts val="1800"/>
              </a:lnSpc>
              <a:spcBef>
                <a:spcPts val="400"/>
              </a:spcBef>
              <a:buClr>
                <a:schemeClr val="accent1"/>
              </a:buClr>
              <a:buFont typeface=".AppleSystemUIFont" charset="-120"/>
              <a:buChar char="–"/>
            </a:pPr>
            <a:r>
              <a:rPr lang="en-US" dirty="0"/>
              <a:t>Third level</a:t>
            </a:r>
          </a:p>
        </p:txBody>
      </p:sp>
      <p:sp>
        <p:nvSpPr>
          <p:cNvPr id="30" name="Content Placeholder 8"/>
          <p:cNvSpPr>
            <a:spLocks noGrp="1"/>
          </p:cNvSpPr>
          <p:nvPr>
            <p:ph sz="quarter" idx="14"/>
          </p:nvPr>
        </p:nvSpPr>
        <p:spPr>
          <a:xfrm>
            <a:off x="7197678" y="3749413"/>
            <a:ext cx="3761293" cy="165214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lang="en-US" sz="1800" b="1" i="0" kern="0" cap="all" dirty="0" smtClean="0">
                <a:solidFill>
                  <a:schemeClr val="accent1"/>
                </a:solidFill>
                <a:latin typeface="Gotham" charset="0"/>
                <a:ea typeface="Gotham" charset="0"/>
                <a:cs typeface="Gotham" charset="0"/>
              </a:defRPr>
            </a:lvl1pPr>
            <a:lvl2pPr marL="228600" indent="-228600" algn="l" defTabSz="914400" rtl="0" eaLnBrk="1" latinLnBrk="0" hangingPunct="1">
              <a:lnSpc>
                <a:spcPts val="1800"/>
              </a:lnSpc>
              <a:spcBef>
                <a:spcPts val="1200"/>
              </a:spcBef>
              <a:buClr>
                <a:schemeClr val="accent2"/>
              </a:buClr>
              <a:buFont typeface="Arial"/>
              <a:buChar char="•"/>
              <a:defRPr lang="en-US" sz="1800" kern="1200" dirty="0" smtClean="0">
                <a:solidFill>
                  <a:schemeClr val="bg1"/>
                </a:solidFill>
                <a:latin typeface="Gotham Light" charset="0"/>
                <a:ea typeface="Gotham Light" charset="0"/>
                <a:cs typeface="Gotham Light" charset="0"/>
              </a:defRPr>
            </a:lvl2pPr>
            <a:lvl3pPr marL="514350" indent="-285750">
              <a:defRPr lang="en-US" sz="1400" kern="1200" dirty="0" smtClean="0">
                <a:solidFill>
                  <a:schemeClr val="tx2"/>
                </a:solidFill>
                <a:latin typeface="Gotham Light" charset="0"/>
                <a:ea typeface="Gotham Light" charset="0"/>
                <a:cs typeface="Gotham Light" charset="0"/>
              </a:defRPr>
            </a:lvl3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</a:pPr>
            <a:r>
              <a:rPr lang="en-US" dirty="0"/>
              <a:t>Click to edit Master text styles</a:t>
            </a:r>
          </a:p>
          <a:p>
            <a:pPr marL="228600" lvl="1" indent="-228600" algn="l" defTabSz="914400" rtl="0" eaLnBrk="1" latinLnBrk="0" hangingPunct="1">
              <a:lnSpc>
                <a:spcPts val="1800"/>
              </a:lnSpc>
              <a:spcBef>
                <a:spcPts val="1200"/>
              </a:spcBef>
              <a:buClr>
                <a:schemeClr val="accent1"/>
              </a:buClr>
              <a:buFont typeface="Arial"/>
              <a:buChar char="•"/>
            </a:pPr>
            <a:r>
              <a:rPr lang="en-US" dirty="0"/>
              <a:t>Second level</a:t>
            </a:r>
          </a:p>
          <a:p>
            <a:pPr marL="457200" lvl="1" indent="-228600" algn="l" defTabSz="914400" rtl="0" eaLnBrk="1" latinLnBrk="0" hangingPunct="1">
              <a:lnSpc>
                <a:spcPts val="1800"/>
              </a:lnSpc>
              <a:spcBef>
                <a:spcPts val="400"/>
              </a:spcBef>
              <a:buClr>
                <a:schemeClr val="accent1"/>
              </a:buClr>
              <a:buFont typeface=".AppleSystemUIFont" charset="-120"/>
              <a:buChar char="–"/>
            </a:pPr>
            <a:r>
              <a:rPr lang="en-US" dirty="0"/>
              <a:t>Third level</a:t>
            </a:r>
          </a:p>
        </p:txBody>
      </p:sp>
      <p:sp>
        <p:nvSpPr>
          <p:cNvPr id="32" name="Content Placeholder 8"/>
          <p:cNvSpPr>
            <a:spLocks noGrp="1"/>
          </p:cNvSpPr>
          <p:nvPr>
            <p:ph sz="quarter" idx="16" hasCustomPrompt="1"/>
          </p:nvPr>
        </p:nvSpPr>
        <p:spPr>
          <a:xfrm>
            <a:off x="567933" y="3684838"/>
            <a:ext cx="882094" cy="1432406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lang="en-US" sz="1400" b="1" i="0" kern="0" cap="all" dirty="0" smtClean="0">
                <a:solidFill>
                  <a:srgbClr val="2B9CD8"/>
                </a:solidFill>
                <a:latin typeface="Gotham" charset="0"/>
                <a:ea typeface="Gotham" charset="0"/>
                <a:cs typeface="Gotham" charset="0"/>
              </a:defRPr>
            </a:lvl1pPr>
            <a:lvl2pPr marL="228600" indent="-228600" algn="l" defTabSz="914400" rtl="0" eaLnBrk="1" latinLnBrk="0" hangingPunct="1">
              <a:lnSpc>
                <a:spcPts val="1800"/>
              </a:lnSpc>
              <a:spcBef>
                <a:spcPts val="1200"/>
              </a:spcBef>
              <a:buClr>
                <a:schemeClr val="accent1"/>
              </a:buClr>
              <a:buFont typeface="Arial"/>
              <a:buChar char="•"/>
              <a:defRPr lang="en-US" sz="1400" kern="1200" dirty="0" smtClean="0">
                <a:solidFill>
                  <a:schemeClr val="tx2"/>
                </a:solidFill>
                <a:latin typeface="Gotham Light" charset="0"/>
                <a:ea typeface="Gotham Light" charset="0"/>
                <a:cs typeface="Gotham Light" charset="0"/>
              </a:defRPr>
            </a:lvl2pPr>
            <a:lvl3pPr marL="514350" indent="-285750">
              <a:defRPr lang="en-US" sz="1400" kern="1200" dirty="0" smtClean="0">
                <a:solidFill>
                  <a:schemeClr val="tx2"/>
                </a:solidFill>
                <a:latin typeface="Gotham Light" charset="0"/>
                <a:ea typeface="Gotham Light" charset="0"/>
                <a:cs typeface="Gotham Light" charset="0"/>
              </a:defRPr>
            </a:lvl3pPr>
          </a:lstStyle>
          <a:p>
            <a:pPr lvl="0"/>
            <a:r>
              <a:rPr kumimoji="0" lang="en-US" sz="6000" b="1" i="0" u="none" strike="noStrike" kern="0" cap="all" spc="0" normalizeH="0" baseline="0" noProof="0" dirty="0">
                <a:ln>
                  <a:noFill/>
                </a:ln>
                <a:solidFill>
                  <a:srgbClr val="2B9CD8"/>
                </a:solidFill>
                <a:effectLst/>
                <a:uLnTx/>
                <a:uFillTx/>
                <a:latin typeface="Gotham" charset="0"/>
                <a:ea typeface="Gotham" charset="0"/>
                <a:cs typeface="Gotham" charset="0"/>
              </a:rPr>
              <a:t>2</a:t>
            </a:r>
            <a:endParaRPr lang="en-US" dirty="0"/>
          </a:p>
        </p:txBody>
      </p:sp>
      <p:sp>
        <p:nvSpPr>
          <p:cNvPr id="35" name="Content Placeholder 8"/>
          <p:cNvSpPr>
            <a:spLocks noGrp="1"/>
          </p:cNvSpPr>
          <p:nvPr>
            <p:ph sz="quarter" idx="17" hasCustomPrompt="1"/>
          </p:nvPr>
        </p:nvSpPr>
        <p:spPr>
          <a:xfrm>
            <a:off x="6318286" y="1496315"/>
            <a:ext cx="882094" cy="1432406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lang="en-US" sz="1400" b="1" i="0" kern="0" cap="all" dirty="0" smtClean="0">
                <a:solidFill>
                  <a:srgbClr val="2B9CD8"/>
                </a:solidFill>
                <a:latin typeface="Gotham" charset="0"/>
                <a:ea typeface="Gotham" charset="0"/>
                <a:cs typeface="Gotham" charset="0"/>
              </a:defRPr>
            </a:lvl1pPr>
            <a:lvl2pPr marL="228600" indent="-228600" algn="l" defTabSz="914400" rtl="0" eaLnBrk="1" latinLnBrk="0" hangingPunct="1">
              <a:lnSpc>
                <a:spcPts val="1800"/>
              </a:lnSpc>
              <a:spcBef>
                <a:spcPts val="1200"/>
              </a:spcBef>
              <a:buClr>
                <a:schemeClr val="accent1"/>
              </a:buClr>
              <a:buFont typeface="Arial"/>
              <a:buChar char="•"/>
              <a:defRPr lang="en-US" sz="1400" kern="1200" dirty="0" smtClean="0">
                <a:solidFill>
                  <a:schemeClr val="tx2"/>
                </a:solidFill>
                <a:latin typeface="Gotham Light" charset="0"/>
                <a:ea typeface="Gotham Light" charset="0"/>
                <a:cs typeface="Gotham Light" charset="0"/>
              </a:defRPr>
            </a:lvl2pPr>
            <a:lvl3pPr marL="514350" indent="-285750">
              <a:defRPr lang="en-US" sz="1400" kern="1200" dirty="0" smtClean="0">
                <a:solidFill>
                  <a:schemeClr val="tx2"/>
                </a:solidFill>
                <a:latin typeface="Gotham Light" charset="0"/>
                <a:ea typeface="Gotham Light" charset="0"/>
                <a:cs typeface="Gotham Light" charset="0"/>
              </a:defRPr>
            </a:lvl3pPr>
          </a:lstStyle>
          <a:p>
            <a:pPr lvl="0"/>
            <a:r>
              <a:rPr kumimoji="0" lang="en-US" sz="6000" b="1" i="0" u="none" strike="noStrike" kern="0" cap="all" spc="0" normalizeH="0" baseline="0" noProof="0" dirty="0">
                <a:ln>
                  <a:noFill/>
                </a:ln>
                <a:solidFill>
                  <a:srgbClr val="2B9CD8"/>
                </a:solidFill>
                <a:effectLst/>
                <a:uLnTx/>
                <a:uFillTx/>
                <a:latin typeface="Gotham" charset="0"/>
                <a:ea typeface="Gotham" charset="0"/>
                <a:cs typeface="Gotham" charset="0"/>
              </a:rPr>
              <a:t>3</a:t>
            </a:r>
            <a:endParaRPr lang="en-US" dirty="0"/>
          </a:p>
        </p:txBody>
      </p:sp>
      <p:sp>
        <p:nvSpPr>
          <p:cNvPr id="36" name="Content Placeholder 8"/>
          <p:cNvSpPr>
            <a:spLocks noGrp="1"/>
          </p:cNvSpPr>
          <p:nvPr>
            <p:ph sz="quarter" idx="18" hasCustomPrompt="1"/>
          </p:nvPr>
        </p:nvSpPr>
        <p:spPr>
          <a:xfrm>
            <a:off x="6318286" y="3684838"/>
            <a:ext cx="882094" cy="1432406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lang="en-US" sz="1400" b="1" i="0" kern="0" cap="all" dirty="0" smtClean="0">
                <a:solidFill>
                  <a:srgbClr val="2B9CD8"/>
                </a:solidFill>
                <a:latin typeface="Gotham" charset="0"/>
                <a:ea typeface="Gotham" charset="0"/>
                <a:cs typeface="Gotham" charset="0"/>
              </a:defRPr>
            </a:lvl1pPr>
            <a:lvl2pPr marL="228600" indent="-228600" algn="l" defTabSz="914400" rtl="0" eaLnBrk="1" latinLnBrk="0" hangingPunct="1">
              <a:lnSpc>
                <a:spcPts val="1800"/>
              </a:lnSpc>
              <a:spcBef>
                <a:spcPts val="1200"/>
              </a:spcBef>
              <a:buClr>
                <a:schemeClr val="accent1"/>
              </a:buClr>
              <a:buFont typeface="Arial"/>
              <a:buChar char="•"/>
              <a:defRPr lang="en-US" sz="1400" kern="1200" dirty="0" smtClean="0">
                <a:solidFill>
                  <a:schemeClr val="tx2"/>
                </a:solidFill>
                <a:latin typeface="Gotham Light" charset="0"/>
                <a:ea typeface="Gotham Light" charset="0"/>
                <a:cs typeface="Gotham Light" charset="0"/>
              </a:defRPr>
            </a:lvl2pPr>
            <a:lvl3pPr marL="514350" indent="-285750">
              <a:defRPr lang="en-US" sz="1400" kern="1200" dirty="0" smtClean="0">
                <a:solidFill>
                  <a:schemeClr val="tx2"/>
                </a:solidFill>
                <a:latin typeface="Gotham Light" charset="0"/>
                <a:ea typeface="Gotham Light" charset="0"/>
                <a:cs typeface="Gotham Light" charset="0"/>
              </a:defRPr>
            </a:lvl3pPr>
          </a:lstStyle>
          <a:p>
            <a:pPr lvl="0"/>
            <a:r>
              <a:rPr kumimoji="0" lang="en-US" sz="6000" b="1" i="0" u="none" strike="noStrike" kern="0" cap="all" spc="0" normalizeH="0" baseline="0" noProof="0" dirty="0">
                <a:ln>
                  <a:noFill/>
                </a:ln>
                <a:solidFill>
                  <a:srgbClr val="2B9CD8"/>
                </a:solidFill>
                <a:effectLst/>
                <a:uLnTx/>
                <a:uFillTx/>
                <a:latin typeface="Gotham" charset="0"/>
                <a:ea typeface="Gotham" charset="0"/>
                <a:cs typeface="Gotham" charset="0"/>
              </a:rPr>
              <a:t>4</a:t>
            </a:r>
            <a:endParaRPr lang="en-US" dirty="0"/>
          </a:p>
        </p:txBody>
      </p:sp>
      <p:sp>
        <p:nvSpPr>
          <p:cNvPr id="37" name="Content Placeholder 8"/>
          <p:cNvSpPr>
            <a:spLocks noGrp="1"/>
          </p:cNvSpPr>
          <p:nvPr>
            <p:ph sz="quarter" idx="15" hasCustomPrompt="1"/>
          </p:nvPr>
        </p:nvSpPr>
        <p:spPr>
          <a:xfrm>
            <a:off x="567933" y="1496315"/>
            <a:ext cx="882094" cy="1432406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lang="en-US" sz="1400" b="1" i="0" kern="0" cap="all" dirty="0" smtClean="0">
                <a:solidFill>
                  <a:srgbClr val="2B9CD8"/>
                </a:solidFill>
                <a:latin typeface="Gotham" charset="0"/>
                <a:ea typeface="Gotham" charset="0"/>
                <a:cs typeface="Gotham" charset="0"/>
              </a:defRPr>
            </a:lvl1pPr>
            <a:lvl2pPr marL="228600" indent="-228600" algn="l" defTabSz="914400" rtl="0" eaLnBrk="1" latinLnBrk="0" hangingPunct="1">
              <a:lnSpc>
                <a:spcPts val="1800"/>
              </a:lnSpc>
              <a:spcBef>
                <a:spcPts val="1200"/>
              </a:spcBef>
              <a:buClr>
                <a:schemeClr val="accent1"/>
              </a:buClr>
              <a:buFont typeface="Arial"/>
              <a:buChar char="•"/>
              <a:defRPr lang="en-US" sz="1400" kern="1200" dirty="0" smtClean="0">
                <a:solidFill>
                  <a:schemeClr val="tx2"/>
                </a:solidFill>
                <a:latin typeface="Gotham Light" charset="0"/>
                <a:ea typeface="Gotham Light" charset="0"/>
                <a:cs typeface="Gotham Light" charset="0"/>
              </a:defRPr>
            </a:lvl2pPr>
            <a:lvl3pPr marL="514350" indent="-285750">
              <a:defRPr lang="en-US" sz="1400" kern="1200" dirty="0" smtClean="0">
                <a:solidFill>
                  <a:schemeClr val="tx2"/>
                </a:solidFill>
                <a:latin typeface="Gotham Light" charset="0"/>
                <a:ea typeface="Gotham Light" charset="0"/>
                <a:cs typeface="Gotham Light" charset="0"/>
              </a:defRPr>
            </a:lvl3pPr>
          </a:lstStyle>
          <a:p>
            <a:pPr lvl="0"/>
            <a:r>
              <a:rPr kumimoji="0" lang="en-US" sz="6000" b="1" i="0" u="none" strike="noStrike" kern="0" cap="all" spc="0" normalizeH="0" baseline="0" noProof="0" dirty="0">
                <a:ln>
                  <a:noFill/>
                </a:ln>
                <a:solidFill>
                  <a:srgbClr val="2B9CD8"/>
                </a:solidFill>
                <a:effectLst/>
                <a:uLnTx/>
                <a:uFillTx/>
                <a:latin typeface="Gotham" charset="0"/>
                <a:ea typeface="Gotham" charset="0"/>
                <a:cs typeface="Gotham" charset="0"/>
              </a:rPr>
              <a:t>1</a:t>
            </a:r>
            <a:endParaRPr lang="en-US" dirty="0"/>
          </a:p>
        </p:txBody>
      </p:sp>
      <p:sp>
        <p:nvSpPr>
          <p:cNvPr id="46" name="TextBox 45"/>
          <p:cNvSpPr txBox="1"/>
          <p:nvPr userDrawn="1"/>
        </p:nvSpPr>
        <p:spPr>
          <a:xfrm>
            <a:off x="819804" y="6400800"/>
            <a:ext cx="377071" cy="4572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fld id="{55B6A344-D51B-3743-AE60-3AAE9FE29C10}" type="slidenum">
              <a:rPr lang="en-US" sz="800" b="1" i="0" spc="200" baseline="0" smtClean="0">
                <a:solidFill>
                  <a:schemeClr val="bg2"/>
                </a:solidFill>
                <a:latin typeface="Gotham" charset="0"/>
                <a:ea typeface="Gotham" charset="0"/>
                <a:cs typeface="Gotham" charset="0"/>
              </a:rPr>
              <a:t>‹#›</a:t>
            </a:fld>
            <a:endParaRPr lang="en-US" sz="800" b="1" i="0" spc="200" baseline="0" dirty="0">
              <a:solidFill>
                <a:schemeClr val="bg2"/>
              </a:solidFill>
              <a:latin typeface="Gotham" charset="0"/>
              <a:ea typeface="Gotham" charset="0"/>
              <a:cs typeface="Gotham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4025" y="6157983"/>
            <a:ext cx="1014984" cy="364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03402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for Charts &amp; Graph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 userDrawn="1">
            <p:ph type="body" sz="quarter" idx="10"/>
          </p:nvPr>
        </p:nvSpPr>
        <p:spPr>
          <a:xfrm>
            <a:off x="825061" y="1471613"/>
            <a:ext cx="7324725" cy="30797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lang="en-US" sz="1800" b="1" kern="0" cap="all" smtClean="0">
                <a:solidFill>
                  <a:schemeClr val="accent1"/>
                </a:solidFill>
                <a:latin typeface="Gotham" charset="0"/>
                <a:ea typeface="Gotham" charset="0"/>
                <a:cs typeface="Gotham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itle 3"/>
          <p:cNvSpPr>
            <a:spLocks noGrp="1"/>
          </p:cNvSpPr>
          <p:nvPr userDrawn="1">
            <p:ph type="title" hasCustomPrompt="1"/>
          </p:nvPr>
        </p:nvSpPr>
        <p:spPr>
          <a:xfrm>
            <a:off x="814948" y="440048"/>
            <a:ext cx="10515600" cy="769594"/>
          </a:xfrm>
          <a:prstGeom prst="rect">
            <a:avLst/>
          </a:prstGeom>
        </p:spPr>
        <p:txBody>
          <a:bodyPr lIns="0" tIns="0" rIns="0" bIns="0" anchor="ctr"/>
          <a:lstStyle>
            <a:lvl1pPr marL="0"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lang="en-US" sz="3200" b="1" kern="1200" cap="all" spc="200" baseline="0">
                <a:solidFill>
                  <a:schemeClr val="bg1"/>
                </a:solidFill>
                <a:latin typeface="Gotham" charset="0"/>
                <a:ea typeface="Gotham" charset="0"/>
                <a:cs typeface="Gotham" charset="0"/>
              </a:defRPr>
            </a:lvl1pPr>
          </a:lstStyle>
          <a:p>
            <a:r>
              <a:rPr lang="en-US" dirty="0"/>
              <a:t>Presentation title style</a:t>
            </a:r>
          </a:p>
        </p:txBody>
      </p:sp>
      <p:sp>
        <p:nvSpPr>
          <p:cNvPr id="20" name="Content Placeholder 8"/>
          <p:cNvSpPr>
            <a:spLocks noGrp="1"/>
          </p:cNvSpPr>
          <p:nvPr userDrawn="1">
            <p:ph sz="quarter" idx="11" hasCustomPrompt="1"/>
          </p:nvPr>
        </p:nvSpPr>
        <p:spPr>
          <a:xfrm>
            <a:off x="824376" y="1847318"/>
            <a:ext cx="9915377" cy="3688335"/>
          </a:xfrm>
          <a:prstGeom prst="rect">
            <a:avLst/>
          </a:prstGeom>
        </p:spPr>
        <p:txBody>
          <a:bodyPr lIns="0" tIns="0" rIns="0" bIns="0" numCol="2" spcCol="914400"/>
          <a:lstStyle>
            <a:lvl1pPr marL="0" indent="0">
              <a:buNone/>
              <a:defRPr lang="en-US" sz="1400" b="1" i="0" kern="0" cap="all" dirty="0" smtClean="0">
                <a:solidFill>
                  <a:srgbClr val="2B9CD8"/>
                </a:solidFill>
                <a:latin typeface="Gotham" charset="0"/>
                <a:ea typeface="Gotham" charset="0"/>
                <a:cs typeface="Gotham" charset="0"/>
              </a:defRPr>
            </a:lvl1pPr>
            <a:lvl2pPr marL="228600" indent="-228600" algn="l" defTabSz="914400" rtl="0" eaLnBrk="1" latinLnBrk="0" hangingPunct="1">
              <a:lnSpc>
                <a:spcPts val="1800"/>
              </a:lnSpc>
              <a:spcBef>
                <a:spcPts val="1200"/>
              </a:spcBef>
              <a:buClr>
                <a:schemeClr val="accent1"/>
              </a:buClr>
              <a:buFont typeface="Arial"/>
              <a:buChar char="•"/>
              <a:defRPr lang="en-US" sz="1800" kern="1200" dirty="0" smtClean="0">
                <a:solidFill>
                  <a:schemeClr val="bg1"/>
                </a:solidFill>
                <a:latin typeface="Gotham Light" charset="0"/>
                <a:ea typeface="Gotham Light" charset="0"/>
                <a:cs typeface="Gotham Light" charset="0"/>
              </a:defRPr>
            </a:lvl2pPr>
            <a:lvl3pPr marL="514350" indent="-285750">
              <a:defRPr lang="en-US" sz="1400" kern="1200" dirty="0" smtClean="0">
                <a:solidFill>
                  <a:schemeClr val="tx2"/>
                </a:solidFill>
                <a:latin typeface="Gotham Light" charset="0"/>
                <a:ea typeface="Gotham Light" charset="0"/>
                <a:cs typeface="Gotham Light" charset="0"/>
              </a:defRPr>
            </a:lvl3pPr>
          </a:lstStyle>
          <a:p>
            <a:pPr lvl="1"/>
            <a:r>
              <a:rPr lang="en-US" dirty="0"/>
              <a:t>Second level</a:t>
            </a:r>
          </a:p>
          <a:p>
            <a:pPr marL="457200" lvl="1" indent="-228600" algn="l" defTabSz="914400" rtl="0" eaLnBrk="1" latinLnBrk="0" hangingPunct="1">
              <a:lnSpc>
                <a:spcPts val="1800"/>
              </a:lnSpc>
              <a:spcBef>
                <a:spcPts val="400"/>
              </a:spcBef>
              <a:buClr>
                <a:schemeClr val="accent1"/>
              </a:buClr>
              <a:buFont typeface=".AppleSystemUIFont" charset="-120"/>
              <a:buChar char="–"/>
            </a:pPr>
            <a:r>
              <a:rPr lang="en-US" dirty="0"/>
              <a:t>Third level</a:t>
            </a:r>
          </a:p>
        </p:txBody>
      </p:sp>
      <p:sp>
        <p:nvSpPr>
          <p:cNvPr id="32" name="TextBox 31"/>
          <p:cNvSpPr txBox="1"/>
          <p:nvPr userDrawn="1"/>
        </p:nvSpPr>
        <p:spPr>
          <a:xfrm>
            <a:off x="819804" y="6400800"/>
            <a:ext cx="377071" cy="4572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fld id="{55B6A344-D51B-3743-AE60-3AAE9FE29C10}" type="slidenum">
              <a:rPr lang="en-US" sz="800" b="1" i="0" spc="200" baseline="0" smtClean="0">
                <a:solidFill>
                  <a:schemeClr val="bg2"/>
                </a:solidFill>
                <a:latin typeface="Gotham" charset="0"/>
                <a:ea typeface="Gotham" charset="0"/>
                <a:cs typeface="Gotham" charset="0"/>
              </a:rPr>
              <a:t>‹#›</a:t>
            </a:fld>
            <a:endParaRPr lang="en-US" sz="800" b="1" i="0" spc="200" baseline="0" dirty="0">
              <a:solidFill>
                <a:schemeClr val="bg2"/>
              </a:solidFill>
              <a:latin typeface="Gotham" charset="0"/>
              <a:ea typeface="Gotham" charset="0"/>
              <a:cs typeface="Gotham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4025" y="6157983"/>
            <a:ext cx="1014984" cy="364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538396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2900" y="2728004"/>
            <a:ext cx="3886200" cy="1401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47670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B7950-E084-C44C-A6A6-2021FEEAEA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FB694C-5513-1644-AE59-F826BBB502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4B4986-93C3-744F-AC8B-8C0E85480D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C31E1D-8A9E-FB4E-AF74-20EB525BA43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3D8586A-1C7E-C640-9B8F-85C101263FF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94D457E-3D9B-4A44-A540-01EBB63E32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6B6F9D-068D-1D4F-BA1D-C0E0C7A8A8FF}" type="datetimeFigureOut">
              <a:rPr lang="en-US" smtClean="0"/>
              <a:t>9/22/21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17DE92D-1739-BE40-8DFF-53C6617C25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5F23E24-1C65-1B48-A38F-311DD0691D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B7936-4EE9-1049-A93C-2A37B90F9B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1975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876F83-CD6F-6746-8123-A5C6DC9C7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81E7DBA-773C-F549-B7C5-07847128A4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6B6F9D-068D-1D4F-BA1D-C0E0C7A8A8FF}" type="datetimeFigureOut">
              <a:rPr lang="en-US" smtClean="0"/>
              <a:t>9/22/21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EF6892-936B-3D4D-A205-49195589AD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7FFD23-E028-8B47-84F2-065383C79F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B7936-4EE9-1049-A93C-2A37B90F9B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7952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4E3EB3C-35EE-464C-B7D4-7182D79CA7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6B6F9D-068D-1D4F-BA1D-C0E0C7A8A8FF}" type="datetimeFigureOut">
              <a:rPr lang="en-US" smtClean="0"/>
              <a:t>9/22/21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CEBE35E-2E61-F842-BF3E-BAD525E563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2BD680-B2F9-A240-AA3E-204616813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B7936-4EE9-1049-A93C-2A37B90F9B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4746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12BFE5-DC26-CF49-973D-074C3D6848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D208CD-C685-A544-8E84-963525A15D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8C7359-1EDC-F24D-814A-2BBA8E2B28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555AE7-221C-E94F-B439-B7CFD03B74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6B6F9D-068D-1D4F-BA1D-C0E0C7A8A8FF}" type="datetimeFigureOut">
              <a:rPr lang="en-US" smtClean="0"/>
              <a:t>9/22/21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92F668-E390-8B43-96A3-9AD83133FC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288C7A-440E-DE45-8BE9-A199F09F2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B7936-4EE9-1049-A93C-2A37B90F9B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4407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ECB1CF-EBBB-DA4D-A19C-7700F1707D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22BE633-6A7B-914C-9B45-0AE9536351C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930D4A-7FBF-8047-AD1F-3127FDD989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569D3F-2B5A-9044-ACCB-8844B5956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6B6F9D-068D-1D4F-BA1D-C0E0C7A8A8FF}" type="datetimeFigureOut">
              <a:rPr lang="en-US" smtClean="0"/>
              <a:t>9/22/21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942B52-175E-7E45-B1E3-DABBC85D77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7AA9B7-6536-7943-A458-FFAF38A73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B7936-4EE9-1049-A93C-2A37B90F9B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8909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18" Type="http://schemas.openxmlformats.org/officeDocument/2006/relationships/slideLayout" Target="../slideLayouts/slideLayout31.xml"/><Relationship Id="rId3" Type="http://schemas.openxmlformats.org/officeDocument/2006/relationships/slideLayout" Target="../slideLayouts/slideLayout16.xml"/><Relationship Id="rId21" Type="http://schemas.openxmlformats.org/officeDocument/2006/relationships/image" Target="../media/image3.png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30.xml"/><Relationship Id="rId2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29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23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7.xml"/><Relationship Id="rId22" Type="http://schemas.microsoft.com/office/2007/relationships/hdphoto" Target="../media/hdphoto1.wdp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9.xml"/><Relationship Id="rId13" Type="http://schemas.openxmlformats.org/officeDocument/2006/relationships/slideLayout" Target="../slideLayouts/slideLayout44.xml"/><Relationship Id="rId18" Type="http://schemas.openxmlformats.org/officeDocument/2006/relationships/slideLayout" Target="../slideLayouts/slideLayout49.xml"/><Relationship Id="rId3" Type="http://schemas.openxmlformats.org/officeDocument/2006/relationships/slideLayout" Target="../slideLayouts/slideLayout34.xml"/><Relationship Id="rId21" Type="http://schemas.openxmlformats.org/officeDocument/2006/relationships/image" Target="../media/image3.png"/><Relationship Id="rId7" Type="http://schemas.openxmlformats.org/officeDocument/2006/relationships/slideLayout" Target="../slideLayouts/slideLayout38.xml"/><Relationship Id="rId12" Type="http://schemas.openxmlformats.org/officeDocument/2006/relationships/slideLayout" Target="../slideLayouts/slideLayout43.xml"/><Relationship Id="rId17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3.xml"/><Relationship Id="rId16" Type="http://schemas.openxmlformats.org/officeDocument/2006/relationships/slideLayout" Target="../slideLayouts/slideLayout47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7.xml"/><Relationship Id="rId11" Type="http://schemas.openxmlformats.org/officeDocument/2006/relationships/slideLayout" Target="../slideLayouts/slideLayout42.xml"/><Relationship Id="rId5" Type="http://schemas.openxmlformats.org/officeDocument/2006/relationships/slideLayout" Target="../slideLayouts/slideLayout36.xml"/><Relationship Id="rId15" Type="http://schemas.openxmlformats.org/officeDocument/2006/relationships/slideLayout" Target="../slideLayouts/slideLayout46.xml"/><Relationship Id="rId10" Type="http://schemas.openxmlformats.org/officeDocument/2006/relationships/slideLayout" Target="../slideLayouts/slideLayout41.xml"/><Relationship Id="rId19" Type="http://schemas.openxmlformats.org/officeDocument/2006/relationships/theme" Target="../theme/theme3.xml"/><Relationship Id="rId4" Type="http://schemas.openxmlformats.org/officeDocument/2006/relationships/slideLayout" Target="../slideLayouts/slideLayout35.xml"/><Relationship Id="rId9" Type="http://schemas.openxmlformats.org/officeDocument/2006/relationships/slideLayout" Target="../slideLayouts/slideLayout40.xml"/><Relationship Id="rId14" Type="http://schemas.openxmlformats.org/officeDocument/2006/relationships/slideLayout" Target="../slideLayouts/slideLayout45.xml"/><Relationship Id="rId22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6ADDE1-EC03-6D4E-9B43-7FCF5D8400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43E2EB-D0B2-B941-9146-C6382D8290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28CD4B-0669-F348-BAD7-2FB15C1D22F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6B6F9D-068D-1D4F-BA1D-C0E0C7A8A8FF}" type="datetimeFigureOut">
              <a:rPr lang="en-US" smtClean="0"/>
              <a:t>9/22/21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5ED5D7-C0C5-5841-AA04-C6E9500137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FF9E0E-C191-0749-BD1B-25C9A9E015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CB7936-4EE9-1049-A93C-2A37B90F9B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5664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0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4" y="0"/>
            <a:ext cx="12183861" cy="6856468"/>
          </a:xfrm>
          <a:prstGeom prst="rect">
            <a:avLst/>
          </a:prstGeom>
          <a:noFill/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1">
            <a:duotone>
              <a:prstClr val="black"/>
              <a:schemeClr val="tx2">
                <a:tint val="45000"/>
                <a:satMod val="400000"/>
              </a:schemeClr>
            </a:duotone>
            <a:alphaModFix amt="40000"/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saturation sat="0"/>
                    </a14:imgEffect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" r="3886" b="30364"/>
          <a:stretch/>
        </p:blipFill>
        <p:spPr>
          <a:xfrm>
            <a:off x="7564336" y="3505200"/>
            <a:ext cx="4627663" cy="3352800"/>
          </a:xfrm>
          <a:prstGeom prst="rect">
            <a:avLst/>
          </a:prstGeom>
          <a:effectLst/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1">
            <a:alphaModFix amt="46000"/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saturation sat="0"/>
                    </a14:imgEffect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" r="3886" b="30364"/>
          <a:stretch/>
        </p:blipFill>
        <p:spPr>
          <a:xfrm rot="10800000" flipH="1">
            <a:off x="4682067" y="-1"/>
            <a:ext cx="7509931" cy="5441039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6509851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87" r:id="rId13"/>
    <p:sldLayoutId id="2147483688" r:id="rId14"/>
    <p:sldLayoutId id="2147483689" r:id="rId15"/>
    <p:sldLayoutId id="2147483690" r:id="rId16"/>
    <p:sldLayoutId id="2147483691" r:id="rId17"/>
    <p:sldLayoutId id="2147483692" r:id="rId1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528">
          <p15:clr>
            <a:srgbClr val="5ACBF0"/>
          </p15:clr>
        </p15:guide>
        <p15:guide id="3" pos="504">
          <p15:clr>
            <a:srgbClr val="5ACBF0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0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4" y="0"/>
            <a:ext cx="12183861" cy="6856468"/>
          </a:xfrm>
          <a:prstGeom prst="rect">
            <a:avLst/>
          </a:prstGeom>
          <a:noFill/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1">
            <a:duotone>
              <a:prstClr val="black"/>
              <a:schemeClr val="tx2">
                <a:tint val="45000"/>
                <a:satMod val="400000"/>
              </a:schemeClr>
            </a:duotone>
            <a:alphaModFix amt="40000"/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saturation sat="0"/>
                    </a14:imgEffect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" r="3886" b="30364"/>
          <a:stretch/>
        </p:blipFill>
        <p:spPr>
          <a:xfrm>
            <a:off x="7564336" y="3505200"/>
            <a:ext cx="4627663" cy="3352800"/>
          </a:xfrm>
          <a:prstGeom prst="rect">
            <a:avLst/>
          </a:prstGeom>
          <a:effectLst/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1">
            <a:alphaModFix amt="46000"/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saturation sat="0"/>
                    </a14:imgEffect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" r="3886" b="30364"/>
          <a:stretch/>
        </p:blipFill>
        <p:spPr>
          <a:xfrm rot="10800000" flipH="1">
            <a:off x="4682067" y="-1"/>
            <a:ext cx="7509931" cy="5441039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2764031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05" r:id="rId12"/>
    <p:sldLayoutId id="2147483706" r:id="rId13"/>
    <p:sldLayoutId id="2147483707" r:id="rId14"/>
    <p:sldLayoutId id="2147483708" r:id="rId15"/>
    <p:sldLayoutId id="2147483709" r:id="rId16"/>
    <p:sldLayoutId id="2147483710" r:id="rId17"/>
    <p:sldLayoutId id="2147483711" r:id="rId1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528">
          <p15:clr>
            <a:srgbClr val="5ACBF0"/>
          </p15:clr>
        </p15:guide>
        <p15:guide id="3" pos="504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s/photos/plumbing?utm_source=unsplash&amp;utm_medium=referral&amp;utm_content=creditCopyText" TargetMode="External"/><Relationship Id="rId2" Type="http://schemas.openxmlformats.org/officeDocument/2006/relationships/hyperlink" Target="https://unsplash.com/@samthewam24?utm_source=unsplash&amp;utm_medium=referral&amp;utm_content=creditCopyText" TargetMode="External"/><Relationship Id="rId1" Type="http://schemas.openxmlformats.org/officeDocument/2006/relationships/slideLayout" Target="../slideLayouts/slideLayout39.xml"/><Relationship Id="rId4" Type="http://schemas.openxmlformats.org/officeDocument/2006/relationships/image" Target="../media/image18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4.xml"/><Relationship Id="rId5" Type="http://schemas.openxmlformats.org/officeDocument/2006/relationships/hyperlink" Target="https://unsplash.com/?utm_source=unsplash&amp;amp;utm_medium=referral&amp;amp;utm_content=creditCopyText" TargetMode="External"/><Relationship Id="rId4" Type="http://schemas.openxmlformats.org/officeDocument/2006/relationships/hyperlink" Target="https://unsplash.com/@travelingtater?utm_source=unsplash&amp;amp;utm_medium=referral&amp;amp;utm_content=creditCopyText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pache/trafficcontrol/tree/master/infrastructure/ansible/dynamic.inventory" TargetMode="External"/><Relationship Id="rId1" Type="http://schemas.openxmlformats.org/officeDocument/2006/relationships/slideLayout" Target="../slideLayouts/slideLayout3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24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jp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10" Type="http://schemas.openxmlformats.org/officeDocument/2006/relationships/image" Target="../media/image15.sv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4.xml"/><Relationship Id="rId5" Type="http://schemas.openxmlformats.org/officeDocument/2006/relationships/hyperlink" Target="https://unsplash.com/s/photos/secret?utm_source=unsplash&amp;utm_medium=referral&amp;utm_content=creditCopyText" TargetMode="External"/><Relationship Id="rId4" Type="http://schemas.openxmlformats.org/officeDocument/2006/relationships/hyperlink" Target="https://unsplash.com/@lazycreekimages?utm_source=unsplash&amp;utm_medium=referral&amp;utm_content=creditCopyText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7" Type="http://schemas.openxmlformats.org/officeDocument/2006/relationships/hyperlink" Target="https://docs.ansible.com/ansible/latest/collections/index_lookup.html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4.xml"/><Relationship Id="rId6" Type="http://schemas.openxmlformats.org/officeDocument/2006/relationships/hyperlink" Target="https://creativecommons.org/licenses/cc0/1.0/?ref=ccsearch&amp;atype=rich" TargetMode="External"/><Relationship Id="rId5" Type="http://schemas.openxmlformats.org/officeDocument/2006/relationships/hyperlink" Target="https://www.flickr.com/photos/101561334@N08" TargetMode="External"/><Relationship Id="rId4" Type="http://schemas.openxmlformats.org/officeDocument/2006/relationships/hyperlink" Target="https://www.flickr.com/photos/101561334@N08/35224003344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7" Type="http://schemas.openxmlformats.org/officeDocument/2006/relationships/hyperlink" Target="https://docs.ansible.com/ansible/latest/collections/index_callback.html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4.xml"/><Relationship Id="rId6" Type="http://schemas.openxmlformats.org/officeDocument/2006/relationships/hyperlink" Target="https://creativecommons.org/licenses/by-nc/2.0/?ref=ccsearch&amp;atype=rich" TargetMode="External"/><Relationship Id="rId5" Type="http://schemas.openxmlformats.org/officeDocument/2006/relationships/hyperlink" Target="https://www.flickr.com/photos/51035766041@N01" TargetMode="External"/><Relationship Id="rId4" Type="http://schemas.openxmlformats.org/officeDocument/2006/relationships/hyperlink" Target="https://www.flickr.com/photos/51035766041@N01/48473683346" TargetMode="Externa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sv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10" Type="http://schemas.openxmlformats.org/officeDocument/2006/relationships/image" Target="../media/image28.jpg"/><Relationship Id="rId4" Type="http://schemas.openxmlformats.org/officeDocument/2006/relationships/image" Target="../media/image11.png"/><Relationship Id="rId9" Type="http://schemas.openxmlformats.org/officeDocument/2006/relationships/hyperlink" Target="https://unsplash.com/photos/R4WCbazrD1g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hg03a/trafficcontrol/tree/ansible.refactor/infrastructure/ansible/" TargetMode="External"/><Relationship Id="rId1" Type="http://schemas.openxmlformats.org/officeDocument/2006/relationships/slideLayout" Target="../slideLayouts/slideLayout2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hg03a/trafficcontrol/tree/ansible.refactor/infrastructure/ansible/" TargetMode="External"/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hg03a/trafficcontrol/tree/ansible.refactor/infrastructure/ansible/" TargetMode="External"/><Relationship Id="rId1" Type="http://schemas.openxmlformats.org/officeDocument/2006/relationships/slideLayout" Target="../slideLayouts/slideLayout2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hg03a/trafficcontrol/tree/ansible.refactor/infrastructure/ansible/" TargetMode="External"/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15340" y="119270"/>
            <a:ext cx="10515600" cy="5665304"/>
          </a:xfrm>
        </p:spPr>
        <p:txBody>
          <a:bodyPr>
            <a:noAutofit/>
          </a:bodyPr>
          <a:lstStyle/>
          <a:p>
            <a:r>
              <a:rPr lang="en-US" sz="4400" dirty="0"/>
              <a:t>Updates on CDN Environment Automation</a:t>
            </a:r>
            <a:br>
              <a:rPr lang="en-US" sz="4400" dirty="0"/>
            </a:br>
            <a:br>
              <a:rPr lang="en-US" sz="4400" dirty="0"/>
            </a:br>
            <a:r>
              <a:rPr lang="en-US" sz="4400" dirty="0"/>
              <a:t>Managing a CDN Operating System at Scale </a:t>
            </a:r>
          </a:p>
        </p:txBody>
      </p:sp>
      <p:sp>
        <p:nvSpPr>
          <p:cNvPr id="13" name="Subtitle 2"/>
          <p:cNvSpPr txBox="1">
            <a:spLocks/>
          </p:cNvSpPr>
          <p:nvPr/>
        </p:nvSpPr>
        <p:spPr>
          <a:xfrm>
            <a:off x="815340" y="5878916"/>
            <a:ext cx="3035461" cy="406359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Gotham" charset="0"/>
                <a:ea typeface="Gotham" charset="0"/>
                <a:cs typeface="Gotham" charset="0"/>
              </a:rPr>
              <a:t>Sept, 22</a:t>
            </a:r>
            <a:r>
              <a:rPr kumimoji="0" lang="en-US" sz="1800" b="1" i="0" u="none" strike="noStrike" kern="1200" cap="none" spc="0" normalizeH="0" baseline="3000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Gotham" charset="0"/>
                <a:ea typeface="Gotham" charset="0"/>
                <a:cs typeface="Gotham" charset="0"/>
              </a:rPr>
              <a:t>nd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Gotham" charset="0"/>
                <a:ea typeface="Gotham" charset="0"/>
                <a:cs typeface="Gotham" charset="0"/>
              </a:rPr>
              <a:t>, 2021</a:t>
            </a:r>
          </a:p>
        </p:txBody>
      </p:sp>
    </p:spTree>
    <p:extLst>
      <p:ext uri="{BB962C8B-B14F-4D97-AF65-F5344CB8AC3E}">
        <p14:creationId xmlns:p14="http://schemas.microsoft.com/office/powerpoint/2010/main" val="20898435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 Testing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/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5556" r="5556"/>
          <a:stretch/>
        </p:blipFill>
        <p:spPr>
          <a:xfrm>
            <a:off x="6096000" y="0"/>
            <a:ext cx="6095999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2EFC5B8-3B47-2849-8EA5-F2FEB56E5D86}"/>
              </a:ext>
            </a:extLst>
          </p:cNvPr>
          <p:cNvSpPr txBox="1"/>
          <p:nvPr/>
        </p:nvSpPr>
        <p:spPr>
          <a:xfrm>
            <a:off x="1518207" y="6417952"/>
            <a:ext cx="419537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800" dirty="0">
                <a:solidFill>
                  <a:srgbClr val="FFFFFF"/>
                </a:solidFill>
              </a:rPr>
              <a:t>https://</a:t>
            </a:r>
            <a:r>
              <a:rPr lang="en-US" sz="800" dirty="0" err="1">
                <a:solidFill>
                  <a:srgbClr val="FFFFFF"/>
                </a:solidFill>
              </a:rPr>
              <a:t>github.com</a:t>
            </a:r>
            <a:r>
              <a:rPr lang="en-US" sz="800" dirty="0">
                <a:solidFill>
                  <a:srgbClr val="FFFFFF"/>
                </a:solidFill>
              </a:rPr>
              <a:t>/ansible-community/molecule/blob/main/docs/_static/images/</a:t>
            </a:r>
            <a:r>
              <a:rPr lang="en-US" sz="800" dirty="0" err="1">
                <a:solidFill>
                  <a:srgbClr val="FFFFFF"/>
                </a:solidFill>
              </a:rPr>
              <a:t>logo_big.png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0B5C994-87F3-A548-8BD4-59758E9F441C}"/>
              </a:ext>
            </a:extLst>
          </p:cNvPr>
          <p:cNvSpPr txBox="1">
            <a:spLocks/>
          </p:cNvSpPr>
          <p:nvPr/>
        </p:nvSpPr>
        <p:spPr>
          <a:xfrm>
            <a:off x="848485" y="1391582"/>
            <a:ext cx="5105054" cy="4780618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lang="en-US" sz="1800" b="1" i="0" kern="0" cap="all" dirty="0" smtClean="0">
                <a:solidFill>
                  <a:schemeClr val="accent1"/>
                </a:solidFill>
                <a:latin typeface="Gotham" charset="0"/>
                <a:ea typeface="Gotham" charset="0"/>
                <a:cs typeface="Gotham" charset="0"/>
              </a:defRPr>
            </a:lvl1pPr>
            <a:lvl2pPr marL="228600" indent="-228600" algn="l" defTabSz="914400" rtl="0" eaLnBrk="1" latinLnBrk="0" hangingPunct="1">
              <a:lnSpc>
                <a:spcPts val="1800"/>
              </a:lnSpc>
              <a:spcBef>
                <a:spcPts val="1200"/>
              </a:spcBef>
              <a:buClr>
                <a:schemeClr val="accent1"/>
              </a:buClr>
              <a:buFont typeface="Arial"/>
              <a:buChar char="•"/>
              <a:defRPr lang="en-US" sz="1800" kern="1200" dirty="0" smtClean="0">
                <a:solidFill>
                  <a:schemeClr val="bg1"/>
                </a:solidFill>
                <a:latin typeface="Gotham Light" charset="0"/>
                <a:ea typeface="Gotham Light" charset="0"/>
                <a:cs typeface="Gotham Light" charset="0"/>
              </a:defRPr>
            </a:lvl2pPr>
            <a:lvl3pPr marL="514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lang="en-US" sz="1400" kern="1200" dirty="0" smtClean="0">
                <a:solidFill>
                  <a:schemeClr val="tx2"/>
                </a:solidFill>
                <a:latin typeface="Gotham Light" charset="0"/>
                <a:ea typeface="Gotham Light" charset="0"/>
                <a:cs typeface="Gotham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200"/>
              </a:spcBef>
              <a:buClr>
                <a:schemeClr val="accent1"/>
              </a:buClr>
            </a:pPr>
            <a:r>
              <a:rPr lang="en-US" dirty="0"/>
              <a:t>Infra automation and testing hooks</a:t>
            </a:r>
            <a:endParaRPr lang="en-US" b="0" kern="1200" cap="none" dirty="0">
              <a:solidFill>
                <a:schemeClr val="bg1"/>
              </a:solidFill>
              <a:latin typeface="Gotham Light" charset="0"/>
              <a:ea typeface="Gotham Light" charset="0"/>
              <a:cs typeface="Gotham Light" charset="0"/>
            </a:endParaRPr>
          </a:p>
          <a:p>
            <a:pPr marL="228600" indent="-228600">
              <a:spcBef>
                <a:spcPts val="1200"/>
              </a:spcBef>
              <a:buClr>
                <a:schemeClr val="accent1"/>
              </a:buClr>
              <a:buFont typeface="Arial"/>
              <a:buChar char="•"/>
            </a:pPr>
            <a:r>
              <a:rPr lang="en-US" b="0" kern="1200" cap="none" dirty="0">
                <a:solidFill>
                  <a:schemeClr val="bg1"/>
                </a:solidFill>
                <a:latin typeface="Gotham Light" charset="0"/>
                <a:ea typeface="Gotham Light" charset="0"/>
                <a:cs typeface="Gotham Light" charset="0"/>
              </a:rPr>
              <a:t>Pluggable provisioning backend</a:t>
            </a:r>
          </a:p>
          <a:p>
            <a:pPr marL="457200" lvl="1"/>
            <a:r>
              <a:rPr lang="en-US" dirty="0"/>
              <a:t>Docker by default, but others exist</a:t>
            </a:r>
            <a:endParaRPr lang="en-US" b="0" kern="1200" cap="none" dirty="0">
              <a:solidFill>
                <a:schemeClr val="bg1"/>
              </a:solidFill>
              <a:latin typeface="Gotham Light" charset="0"/>
              <a:ea typeface="Gotham Light" charset="0"/>
              <a:cs typeface="Gotham Light" charset="0"/>
            </a:endParaRPr>
          </a:p>
          <a:p>
            <a:pPr marL="228600" indent="-228600">
              <a:spcBef>
                <a:spcPts val="1200"/>
              </a:spcBef>
              <a:buClr>
                <a:schemeClr val="accent1"/>
              </a:buClr>
              <a:buFont typeface="Arial"/>
              <a:buChar char="•"/>
            </a:pPr>
            <a:r>
              <a:rPr lang="en-US" b="0" kern="1200" cap="none" dirty="0">
                <a:solidFill>
                  <a:schemeClr val="bg1"/>
                </a:solidFill>
                <a:latin typeface="Gotham Light" charset="0"/>
                <a:ea typeface="Gotham Light" charset="0"/>
                <a:cs typeface="Gotham Light" charset="0"/>
              </a:rPr>
              <a:t>Driven by Ansible</a:t>
            </a:r>
          </a:p>
          <a:p>
            <a:pPr marL="228600" indent="-228600">
              <a:spcBef>
                <a:spcPts val="1200"/>
              </a:spcBef>
              <a:buClr>
                <a:schemeClr val="accent1"/>
              </a:buClr>
              <a:buFont typeface="Arial"/>
              <a:buChar char="•"/>
            </a:pPr>
            <a:r>
              <a:rPr lang="en-US" b="0" kern="1200" cap="none" dirty="0">
                <a:solidFill>
                  <a:schemeClr val="bg1"/>
                </a:solidFill>
                <a:latin typeface="Gotham Light" charset="0"/>
                <a:ea typeface="Gotham Light" charset="0"/>
                <a:cs typeface="Gotham Light" charset="0"/>
              </a:rPr>
              <a:t>Includes hooks for linters</a:t>
            </a:r>
          </a:p>
          <a:p>
            <a:pPr marL="457200" lvl="1"/>
            <a:r>
              <a:rPr lang="en-US" dirty="0" err="1"/>
              <a:t>Yamllint</a:t>
            </a:r>
            <a:endParaRPr lang="en-US" dirty="0"/>
          </a:p>
          <a:p>
            <a:pPr marL="457200" lvl="1"/>
            <a:r>
              <a:rPr lang="en-US" dirty="0"/>
              <a:t>Ansible lint</a:t>
            </a:r>
            <a:endParaRPr lang="en-US" b="0" kern="1200" cap="none" dirty="0">
              <a:solidFill>
                <a:schemeClr val="bg1"/>
              </a:solidFill>
              <a:latin typeface="Gotham Light" charset="0"/>
              <a:ea typeface="Gotham Light" charset="0"/>
              <a:cs typeface="Gotham Light" charset="0"/>
            </a:endParaRPr>
          </a:p>
          <a:p>
            <a:pPr marL="228600" indent="-228600">
              <a:spcBef>
                <a:spcPts val="1200"/>
              </a:spcBef>
              <a:buClr>
                <a:schemeClr val="accent1"/>
              </a:buClr>
              <a:buFont typeface="Arial"/>
              <a:buChar char="•"/>
            </a:pPr>
            <a:r>
              <a:rPr lang="en-US" b="0" kern="1200" cap="none" dirty="0">
                <a:solidFill>
                  <a:schemeClr val="bg1"/>
                </a:solidFill>
                <a:latin typeface="Gotham Light" charset="0"/>
                <a:ea typeface="Gotham Light" charset="0"/>
                <a:cs typeface="Gotham Light" charset="0"/>
              </a:rPr>
              <a:t>Supports Ansible-based testing assertions</a:t>
            </a:r>
          </a:p>
          <a:p>
            <a:pPr marL="228600" indent="-228600">
              <a:spcBef>
                <a:spcPts val="1200"/>
              </a:spcBef>
              <a:buClr>
                <a:schemeClr val="accent1"/>
              </a:buClr>
              <a:buFont typeface="Arial"/>
              <a:buChar char="•"/>
            </a:pPr>
            <a:r>
              <a:rPr lang="en-US" b="0" kern="1200" cap="none" dirty="0">
                <a:solidFill>
                  <a:schemeClr val="bg1"/>
                </a:solidFill>
                <a:latin typeface="Gotham Light" charset="0"/>
                <a:ea typeface="Gotham Light" charset="0"/>
                <a:cs typeface="Gotham Light" charset="0"/>
              </a:rPr>
              <a:t>Testing for Idempotency</a:t>
            </a:r>
          </a:p>
        </p:txBody>
      </p:sp>
    </p:spTree>
    <p:extLst>
      <p:ext uri="{BB962C8B-B14F-4D97-AF65-F5344CB8AC3E}">
        <p14:creationId xmlns:p14="http://schemas.microsoft.com/office/powerpoint/2010/main" val="1050994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Molecule Overview</a:t>
            </a:r>
          </a:p>
        </p:txBody>
      </p:sp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id="{AD86073C-35C3-C648-861C-4B695BAEAB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5204" y="1209642"/>
            <a:ext cx="6584092" cy="539895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9AFFEA1-C832-5146-8371-F0D33C9B1A71}"/>
              </a:ext>
            </a:extLst>
          </p:cNvPr>
          <p:cNvSpPr/>
          <p:nvPr/>
        </p:nvSpPr>
        <p:spPr>
          <a:xfrm>
            <a:off x="552965" y="3273337"/>
            <a:ext cx="20922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Gotham Light" charset="0"/>
                <a:ea typeface="Gotham Light" charset="0"/>
                <a:cs typeface="Gotham Light" charset="0"/>
              </a:rPr>
              <a:t>Per Environment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D8B4985-99FA-AA4B-A532-E956D97D83D6}"/>
              </a:ext>
            </a:extLst>
          </p:cNvPr>
          <p:cNvSpPr/>
          <p:nvPr/>
        </p:nvSpPr>
        <p:spPr>
          <a:xfrm>
            <a:off x="9229296" y="3134837"/>
            <a:ext cx="236955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Gotham Light" charset="0"/>
                <a:ea typeface="Gotham Light" charset="0"/>
                <a:cs typeface="Gotham Light" charset="0"/>
              </a:rPr>
              <a:t>Per Role</a:t>
            </a:r>
            <a:br>
              <a:rPr lang="en-US" dirty="0">
                <a:solidFill>
                  <a:schemeClr val="bg1"/>
                </a:solidFill>
                <a:latin typeface="Gotham Light" charset="0"/>
                <a:ea typeface="Gotham Light" charset="0"/>
                <a:cs typeface="Gotham Light" charset="0"/>
              </a:rPr>
            </a:br>
            <a:r>
              <a:rPr lang="en-US" dirty="0">
                <a:solidFill>
                  <a:schemeClr val="bg1"/>
                </a:solidFill>
                <a:latin typeface="Gotham Light" charset="0"/>
                <a:ea typeface="Gotham Light" charset="0"/>
                <a:cs typeface="Gotham Light" charset="0"/>
              </a:rPr>
              <a:t>( ATC Component)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06235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5732" y="269080"/>
            <a:ext cx="5280268" cy="769594"/>
          </a:xfrm>
        </p:spPr>
        <p:txBody>
          <a:bodyPr/>
          <a:lstStyle/>
          <a:p>
            <a:r>
              <a:rPr lang="en-US" dirty="0"/>
              <a:t>Plumbing in place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800100" y="1106151"/>
            <a:ext cx="5280268" cy="5267325"/>
          </a:xfrm>
        </p:spPr>
        <p:txBody>
          <a:bodyPr/>
          <a:lstStyle/>
          <a:p>
            <a:pPr lvl="0">
              <a:lnSpc>
                <a:spcPts val="1800"/>
              </a:lnSpc>
              <a:spcBef>
                <a:spcPts val="1200"/>
              </a:spcBef>
            </a:pPr>
            <a:r>
              <a:rPr lang="en-US" dirty="0"/>
              <a:t>Lint</a:t>
            </a:r>
            <a:endParaRPr lang="en-US" b="0" kern="1200" cap="none" dirty="0">
              <a:solidFill>
                <a:schemeClr val="bg1"/>
              </a:solidFill>
              <a:latin typeface="Gotham Light" charset="0"/>
              <a:ea typeface="Gotham Light" charset="0"/>
              <a:cs typeface="Gotham Light" charset="0"/>
            </a:endParaRPr>
          </a:p>
          <a:p>
            <a:pPr marL="228600" indent="-228600">
              <a:lnSpc>
                <a:spcPts val="1800"/>
              </a:lnSpc>
              <a:spcBef>
                <a:spcPts val="1200"/>
              </a:spcBef>
              <a:buClr>
                <a:schemeClr val="accent2"/>
              </a:buClr>
              <a:buFont typeface="Arial"/>
              <a:buChar char="•"/>
            </a:pPr>
            <a:r>
              <a:rPr lang="en-US" b="0" kern="1200" cap="none" dirty="0">
                <a:solidFill>
                  <a:schemeClr val="bg1"/>
                </a:solidFill>
                <a:latin typeface="Gotham Light" charset="0"/>
              </a:rPr>
              <a:t>Common </a:t>
            </a:r>
            <a:r>
              <a:rPr lang="en-US" b="0" kern="1200" cap="none" dirty="0" err="1">
                <a:solidFill>
                  <a:schemeClr val="bg1"/>
                </a:solidFill>
                <a:latin typeface="Gotham Light" charset="0"/>
              </a:rPr>
              <a:t>yamllint</a:t>
            </a:r>
            <a:r>
              <a:rPr lang="en-US" b="0" kern="1200" cap="none" dirty="0">
                <a:solidFill>
                  <a:schemeClr val="bg1"/>
                </a:solidFill>
                <a:latin typeface="Gotham Light" charset="0"/>
              </a:rPr>
              <a:t> and ansible lint config files</a:t>
            </a:r>
          </a:p>
          <a:p>
            <a:pPr lvl="0">
              <a:lnSpc>
                <a:spcPts val="1800"/>
              </a:lnSpc>
              <a:spcBef>
                <a:spcPts val="1200"/>
              </a:spcBef>
            </a:pPr>
            <a:r>
              <a:rPr lang="en-US" dirty="0"/>
              <a:t>Dependency</a:t>
            </a:r>
            <a:endParaRPr lang="en-US" b="0" kern="1200" cap="none" dirty="0">
              <a:solidFill>
                <a:schemeClr val="bg1"/>
              </a:solidFill>
              <a:latin typeface="Gotham Light" charset="0"/>
              <a:ea typeface="Gotham Light" charset="0"/>
              <a:cs typeface="Gotham Light" charset="0"/>
            </a:endParaRPr>
          </a:p>
          <a:p>
            <a:pPr marL="228600" indent="-228600">
              <a:lnSpc>
                <a:spcPts val="1800"/>
              </a:lnSpc>
              <a:spcBef>
                <a:spcPts val="1200"/>
              </a:spcBef>
              <a:buClr>
                <a:schemeClr val="accent2"/>
              </a:buClr>
              <a:buFont typeface="Arial"/>
              <a:buChar char="•"/>
            </a:pPr>
            <a:r>
              <a:rPr lang="en-US" b="0" kern="1200" cap="none" dirty="0">
                <a:solidFill>
                  <a:schemeClr val="bg1"/>
                </a:solidFill>
                <a:latin typeface="Gotham Light" charset="0"/>
              </a:rPr>
              <a:t>Build RPMs if necessary</a:t>
            </a:r>
          </a:p>
          <a:p>
            <a:pPr marL="228600" indent="-228600">
              <a:lnSpc>
                <a:spcPts val="1800"/>
              </a:lnSpc>
              <a:spcBef>
                <a:spcPts val="1200"/>
              </a:spcBef>
              <a:buClr>
                <a:schemeClr val="accent2"/>
              </a:buClr>
              <a:buFont typeface="Arial"/>
              <a:buChar char="•"/>
            </a:pPr>
            <a:r>
              <a:rPr lang="en-US" b="0" kern="1200" cap="none" dirty="0">
                <a:solidFill>
                  <a:schemeClr val="bg1"/>
                </a:solidFill>
                <a:latin typeface="Gotham Light" charset="0"/>
              </a:rPr>
              <a:t>Create a persistent SSL Root CA and Intermediate CA</a:t>
            </a:r>
          </a:p>
          <a:p>
            <a:pPr marL="228600" indent="-228600">
              <a:lnSpc>
                <a:spcPts val="1800"/>
              </a:lnSpc>
              <a:spcBef>
                <a:spcPts val="1200"/>
              </a:spcBef>
              <a:buClr>
                <a:schemeClr val="accent2"/>
              </a:buClr>
              <a:buFont typeface="Arial"/>
              <a:buChar char="•"/>
            </a:pPr>
            <a:r>
              <a:rPr lang="en-US" b="0" kern="1200" cap="none" dirty="0">
                <a:solidFill>
                  <a:schemeClr val="bg1"/>
                </a:solidFill>
                <a:latin typeface="Gotham Light" charset="0"/>
              </a:rPr>
              <a:t>Fabricate persistent random secrets</a:t>
            </a:r>
          </a:p>
          <a:p>
            <a:pPr>
              <a:lnSpc>
                <a:spcPts val="1800"/>
              </a:lnSpc>
              <a:spcBef>
                <a:spcPts val="1200"/>
              </a:spcBef>
              <a:buClr>
                <a:schemeClr val="accent2"/>
              </a:buClr>
            </a:pPr>
            <a:r>
              <a:rPr lang="en-US" dirty="0"/>
              <a:t>Prepare</a:t>
            </a:r>
            <a:endParaRPr lang="en-US" b="0" kern="1200" cap="none" dirty="0">
              <a:solidFill>
                <a:schemeClr val="bg1"/>
              </a:solidFill>
              <a:latin typeface="Gotham Light" charset="0"/>
              <a:ea typeface="Gotham Light" charset="0"/>
              <a:cs typeface="Gotham Light" charset="0"/>
            </a:endParaRPr>
          </a:p>
          <a:p>
            <a:pPr marL="228600" indent="-228600">
              <a:lnSpc>
                <a:spcPts val="1800"/>
              </a:lnSpc>
              <a:spcBef>
                <a:spcPts val="1200"/>
              </a:spcBef>
              <a:buClr>
                <a:schemeClr val="accent2"/>
              </a:buClr>
              <a:buFont typeface="Arial"/>
              <a:buChar char="•"/>
            </a:pPr>
            <a:r>
              <a:rPr lang="en-US" b="0" kern="1200" cap="none" dirty="0">
                <a:solidFill>
                  <a:schemeClr val="bg1"/>
                </a:solidFill>
                <a:latin typeface="Gotham Light" charset="0"/>
              </a:rPr>
              <a:t>Generate host SSL certs and add CA</a:t>
            </a:r>
          </a:p>
          <a:p>
            <a:pPr marL="228600" indent="-228600">
              <a:lnSpc>
                <a:spcPts val="1800"/>
              </a:lnSpc>
              <a:spcBef>
                <a:spcPts val="1200"/>
              </a:spcBef>
              <a:buClr>
                <a:schemeClr val="accent2"/>
              </a:buClr>
              <a:buFont typeface="Arial"/>
              <a:buChar char="•"/>
            </a:pPr>
            <a:r>
              <a:rPr lang="en-US" b="0" kern="1200" cap="none" dirty="0">
                <a:solidFill>
                  <a:schemeClr val="bg1"/>
                </a:solidFill>
                <a:latin typeface="Gotham Light" charset="0"/>
              </a:rPr>
              <a:t>Convert RPM cache into an auto-updating YUM repo already available</a:t>
            </a:r>
          </a:p>
          <a:p>
            <a:pPr lvl="0">
              <a:lnSpc>
                <a:spcPts val="1800"/>
              </a:lnSpc>
              <a:spcBef>
                <a:spcPts val="1200"/>
              </a:spcBef>
            </a:pPr>
            <a:r>
              <a:rPr lang="en-US" dirty="0" err="1"/>
              <a:t>Github</a:t>
            </a:r>
            <a:r>
              <a:rPr lang="en-US" dirty="0"/>
              <a:t> Actions</a:t>
            </a:r>
            <a:endParaRPr lang="en-US" b="0" kern="1200" cap="none" dirty="0">
              <a:solidFill>
                <a:schemeClr val="bg1"/>
              </a:solidFill>
              <a:latin typeface="Gotham Light" charset="0"/>
              <a:ea typeface="Gotham Light" charset="0"/>
              <a:cs typeface="Gotham Light" charset="0"/>
            </a:endParaRPr>
          </a:p>
          <a:p>
            <a:pPr marL="228600" indent="-228600">
              <a:lnSpc>
                <a:spcPts val="1800"/>
              </a:lnSpc>
              <a:spcBef>
                <a:spcPts val="1200"/>
              </a:spcBef>
              <a:buClr>
                <a:schemeClr val="accent2"/>
              </a:buClr>
              <a:buFont typeface="Arial"/>
              <a:buChar char="•"/>
            </a:pPr>
            <a:r>
              <a:rPr lang="en-US" b="0" kern="1200" cap="none" dirty="0">
                <a:solidFill>
                  <a:schemeClr val="bg1"/>
                </a:solidFill>
                <a:latin typeface="Gotham Light" charset="0"/>
              </a:rPr>
              <a:t>Execute on updates to Fake Origin or TODB</a:t>
            </a:r>
          </a:p>
          <a:p>
            <a:pPr marL="228600" indent="-228600">
              <a:lnSpc>
                <a:spcPts val="1800"/>
              </a:lnSpc>
              <a:spcBef>
                <a:spcPts val="1200"/>
              </a:spcBef>
              <a:buClr>
                <a:schemeClr val="accent2"/>
              </a:buClr>
              <a:buFont typeface="Arial"/>
              <a:buChar char="•"/>
            </a:pPr>
            <a:r>
              <a:rPr lang="en-US" b="0" kern="1200" cap="none" dirty="0">
                <a:solidFill>
                  <a:schemeClr val="bg1"/>
                </a:solidFill>
                <a:latin typeface="Gotham Light" charset="0"/>
              </a:rPr>
              <a:t>Execute multiple scenarios for different topologies and CentOS versions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3CB4B7-2EDF-B346-8C0B-843F747DCB58}"/>
              </a:ext>
            </a:extLst>
          </p:cNvPr>
          <p:cNvSpPr txBox="1"/>
          <p:nvPr/>
        </p:nvSpPr>
        <p:spPr>
          <a:xfrm>
            <a:off x="2535980" y="6373476"/>
            <a:ext cx="180850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800" dirty="0">
                <a:solidFill>
                  <a:schemeClr val="bg1"/>
                </a:solidFill>
              </a:rPr>
              <a:t>Photo by </a:t>
            </a:r>
            <a:r>
              <a:rPr lang="en-US" sz="800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Samuel Sianipar</a:t>
            </a:r>
            <a:r>
              <a:rPr lang="en-US" sz="800" dirty="0">
                <a:solidFill>
                  <a:schemeClr val="bg1"/>
                </a:solidFill>
              </a:rPr>
              <a:t> on </a:t>
            </a:r>
            <a:r>
              <a:rPr lang="en-US" sz="8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Unsplash</a:t>
            </a:r>
            <a:r>
              <a:rPr lang="en-US" sz="800" dirty="0">
                <a:solidFill>
                  <a:schemeClr val="bg1"/>
                </a:solidFill>
              </a:rPr>
              <a:t> 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 descr="A picture containing indoor, old, dirty&#10;&#10;Description automatically generated">
            <a:extLst>
              <a:ext uri="{FF2B5EF4-FFF2-40B4-BE49-F238E27FC236}">
                <a16:creationId xmlns:a16="http://schemas.microsoft.com/office/drawing/2014/main" id="{279864FF-769B-724D-A4AE-6EB2C613E19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" r="40734"/>
          <a:stretch/>
        </p:blipFill>
        <p:spPr>
          <a:xfrm>
            <a:off x="6096000" y="1"/>
            <a:ext cx="609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3247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Managing A CDN Operating system at scale</a:t>
            </a:r>
          </a:p>
        </p:txBody>
      </p:sp>
    </p:spTree>
    <p:extLst>
      <p:ext uri="{BB962C8B-B14F-4D97-AF65-F5344CB8AC3E}">
        <p14:creationId xmlns:p14="http://schemas.microsoft.com/office/powerpoint/2010/main" val="9591122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Ansible</a:t>
            </a:r>
          </a:p>
        </p:txBody>
      </p:sp>
      <p:sp>
        <p:nvSpPr>
          <p:cNvPr id="16" name="Content Placeholder 1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0" fontAlgn="base">
              <a:lnSpc>
                <a:spcPct val="100000"/>
              </a:lnSpc>
              <a:spcBef>
                <a:spcPts val="2400"/>
              </a:spcBef>
              <a:spcAft>
                <a:spcPct val="0"/>
              </a:spcAft>
            </a:pPr>
            <a:r>
              <a:rPr lang="en-US" dirty="0">
                <a:latin typeface="Gotham Book" charset="0"/>
                <a:ea typeface="Gotham Book" charset="0"/>
                <a:cs typeface="Gotham Book" charset="0"/>
              </a:rPr>
              <a:t>An option, not the only option</a:t>
            </a:r>
            <a:endParaRPr lang="en-US" dirty="0">
              <a:solidFill>
                <a:schemeClr val="accent1"/>
              </a:solidFill>
              <a:latin typeface="Gotham Book" charset="0"/>
              <a:ea typeface="Gotham Book" charset="0"/>
              <a:cs typeface="Gotham Book" charset="0"/>
            </a:endParaRPr>
          </a:p>
          <a:p>
            <a:pPr marL="228600" indent="-228600">
              <a:lnSpc>
                <a:spcPts val="1800"/>
              </a:lnSpc>
              <a:spcBef>
                <a:spcPts val="1200"/>
              </a:spcBef>
              <a:buClr>
                <a:schemeClr val="accent1"/>
              </a:buClr>
              <a:buFont typeface="Arial"/>
              <a:buChar char="•"/>
            </a:pPr>
            <a:r>
              <a:rPr lang="en-US" b="0" kern="1200" cap="none" dirty="0">
                <a:solidFill>
                  <a:schemeClr val="bg1"/>
                </a:solidFill>
                <a:latin typeface="Gotham Light" charset="0"/>
                <a:ea typeface="Gotham Light" charset="0"/>
                <a:cs typeface="Gotham Light" charset="0"/>
              </a:rPr>
              <a:t>Could coexist with other existing solutions such as ORT and puppet</a:t>
            </a:r>
          </a:p>
          <a:p>
            <a:pPr marL="228600" indent="-228600">
              <a:lnSpc>
                <a:spcPts val="1800"/>
              </a:lnSpc>
              <a:spcBef>
                <a:spcPts val="1200"/>
              </a:spcBef>
              <a:buClr>
                <a:schemeClr val="accent1"/>
              </a:buClr>
              <a:buFont typeface="Arial"/>
              <a:buChar char="•"/>
            </a:pPr>
            <a:r>
              <a:rPr lang="en-US" b="0" kern="1200" cap="none" dirty="0">
                <a:solidFill>
                  <a:schemeClr val="bg1"/>
                </a:solidFill>
                <a:latin typeface="Gotham Light" charset="0"/>
                <a:ea typeface="Gotham Light" charset="0"/>
                <a:cs typeface="Gotham Light" charset="0"/>
              </a:rPr>
              <a:t>Mature</a:t>
            </a:r>
          </a:p>
          <a:p>
            <a:pPr marL="228600" indent="-228600">
              <a:lnSpc>
                <a:spcPts val="1800"/>
              </a:lnSpc>
              <a:spcBef>
                <a:spcPts val="1200"/>
              </a:spcBef>
              <a:buClr>
                <a:schemeClr val="accent1"/>
              </a:buClr>
              <a:buFont typeface="Arial"/>
              <a:buChar char="•"/>
            </a:pPr>
            <a:r>
              <a:rPr lang="en-US" b="0" kern="1200" cap="none" dirty="0">
                <a:solidFill>
                  <a:schemeClr val="bg1"/>
                </a:solidFill>
                <a:latin typeface="Gotham Light" charset="0"/>
                <a:ea typeface="Gotham Light" charset="0"/>
                <a:cs typeface="Gotham Light" charset="0"/>
              </a:rPr>
              <a:t>Had more scalable backend requirements with more well understood operability and observability</a:t>
            </a:r>
          </a:p>
          <a:p>
            <a:pPr marL="228600" indent="-228600">
              <a:lnSpc>
                <a:spcPts val="1800"/>
              </a:lnSpc>
              <a:spcBef>
                <a:spcPts val="1200"/>
              </a:spcBef>
              <a:buClr>
                <a:schemeClr val="accent1"/>
              </a:buClr>
              <a:buFont typeface="Arial"/>
              <a:buChar char="•"/>
            </a:pPr>
            <a:r>
              <a:rPr lang="en-US" b="0" kern="1200" cap="none" dirty="0">
                <a:solidFill>
                  <a:schemeClr val="bg1"/>
                </a:solidFill>
                <a:latin typeface="Gotham Light" charset="0"/>
                <a:ea typeface="Gotham Light" charset="0"/>
                <a:cs typeface="Gotham Light" charset="0"/>
              </a:rPr>
              <a:t>Had a much simpler learning curve</a:t>
            </a:r>
          </a:p>
          <a:p>
            <a:pPr marL="228600" indent="-228600">
              <a:lnSpc>
                <a:spcPts val="1800"/>
              </a:lnSpc>
              <a:spcBef>
                <a:spcPts val="1200"/>
              </a:spcBef>
              <a:buClr>
                <a:schemeClr val="accent1"/>
              </a:buClr>
              <a:buFont typeface="Arial"/>
              <a:buChar char="•"/>
            </a:pPr>
            <a:r>
              <a:rPr lang="en-US" b="0" kern="1200" cap="none" dirty="0">
                <a:solidFill>
                  <a:schemeClr val="bg1"/>
                </a:solidFill>
                <a:latin typeface="Gotham Light" charset="0"/>
                <a:ea typeface="Gotham Light" charset="0"/>
                <a:cs typeface="Gotham Light" charset="0"/>
              </a:rPr>
              <a:t>Worked on everything with batteries included</a:t>
            </a:r>
          </a:p>
          <a:p>
            <a:pPr marL="228600" indent="-228600">
              <a:lnSpc>
                <a:spcPts val="1800"/>
              </a:lnSpc>
              <a:spcBef>
                <a:spcPts val="1200"/>
              </a:spcBef>
              <a:buClr>
                <a:schemeClr val="accent1"/>
              </a:buClr>
              <a:buFont typeface="Arial"/>
              <a:buChar char="•"/>
            </a:pPr>
            <a:r>
              <a:rPr lang="en-US" b="0" kern="1200" cap="none" dirty="0">
                <a:solidFill>
                  <a:schemeClr val="bg1"/>
                </a:solidFill>
                <a:latin typeface="Gotham Light" charset="0"/>
                <a:ea typeface="Gotham Light" charset="0"/>
                <a:cs typeface="Gotham Light" charset="0"/>
              </a:rPr>
              <a:t>Adoption could be as small or large as desired</a:t>
            </a:r>
          </a:p>
          <a:p>
            <a:pPr marL="228600" indent="-228600">
              <a:lnSpc>
                <a:spcPts val="1800"/>
              </a:lnSpc>
              <a:spcBef>
                <a:spcPts val="1200"/>
              </a:spcBef>
              <a:buClr>
                <a:schemeClr val="accent1"/>
              </a:buClr>
              <a:buFont typeface="Arial"/>
              <a:buChar char="•"/>
            </a:pPr>
            <a:r>
              <a:rPr lang="en-US" b="0" kern="1200" cap="none" dirty="0">
                <a:solidFill>
                  <a:schemeClr val="bg1"/>
                </a:solidFill>
                <a:latin typeface="Gotham Light" charset="0"/>
                <a:ea typeface="Gotham Light" charset="0"/>
                <a:cs typeface="Gotham Light" charset="0"/>
              </a:rPr>
              <a:t>We had the skillsets already developed or could cheaply obtain them</a:t>
            </a:r>
          </a:p>
          <a:p>
            <a:pPr marL="228600" indent="-228600">
              <a:lnSpc>
                <a:spcPts val="1800"/>
              </a:lnSpc>
              <a:spcBef>
                <a:spcPts val="1200"/>
              </a:spcBef>
              <a:buClr>
                <a:schemeClr val="accent1"/>
              </a:buClr>
              <a:buFont typeface="Arial"/>
              <a:buChar char="•"/>
            </a:pPr>
            <a:r>
              <a:rPr lang="en-US" b="0" kern="1200" cap="none" dirty="0">
                <a:solidFill>
                  <a:schemeClr val="bg1"/>
                </a:solidFill>
                <a:latin typeface="Gotham Light" charset="0"/>
                <a:ea typeface="Gotham Light" charset="0"/>
                <a:cs typeface="Gotham Light" charset="0"/>
              </a:rPr>
              <a:t>It’s the current RedHat recommendation</a:t>
            </a:r>
          </a:p>
          <a:p>
            <a:pPr marL="228600" indent="-228600">
              <a:lnSpc>
                <a:spcPts val="1800"/>
              </a:lnSpc>
              <a:spcBef>
                <a:spcPts val="1200"/>
              </a:spcBef>
              <a:buClr>
                <a:schemeClr val="accent1"/>
              </a:buClr>
              <a:buFont typeface="Arial"/>
              <a:buChar char="•"/>
            </a:pPr>
            <a:r>
              <a:rPr lang="en-US" b="0" kern="1200" cap="none" dirty="0">
                <a:solidFill>
                  <a:schemeClr val="bg1"/>
                </a:solidFill>
                <a:latin typeface="Gotham Light" charset="0"/>
                <a:ea typeface="Gotham Light" charset="0"/>
                <a:cs typeface="Gotham Light" charset="0"/>
              </a:rPr>
              <a:t>Can operate as both centralized or decentralized</a:t>
            </a:r>
          </a:p>
          <a:p>
            <a:pPr>
              <a:lnSpc>
                <a:spcPts val="1800"/>
              </a:lnSpc>
              <a:spcBef>
                <a:spcPts val="1200"/>
              </a:spcBef>
              <a:buClr>
                <a:schemeClr val="accent1"/>
              </a:buClr>
            </a:pPr>
            <a:endParaRPr lang="en-US" b="0" kern="1200" cap="none" dirty="0">
              <a:solidFill>
                <a:schemeClr val="bg1"/>
              </a:solidFill>
              <a:latin typeface="Gotham Light" charset="0"/>
              <a:ea typeface="Gotham Light" charset="0"/>
              <a:cs typeface="Gotham Light" charset="0"/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E289C10-A422-444E-8564-D5CC179F813F}"/>
              </a:ext>
            </a:extLst>
          </p:cNvPr>
          <p:cNvCxnSpPr/>
          <p:nvPr/>
        </p:nvCxnSpPr>
        <p:spPr>
          <a:xfrm>
            <a:off x="7484883" y="1590118"/>
            <a:ext cx="0" cy="4084818"/>
          </a:xfrm>
          <a:prstGeom prst="line">
            <a:avLst/>
          </a:prstGeom>
          <a:ln w="19050" cap="flat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95B82A88-02E0-5946-A526-9E38F7BD2B39}"/>
              </a:ext>
            </a:extLst>
          </p:cNvPr>
          <p:cNvSpPr txBox="1"/>
          <p:nvPr/>
        </p:nvSpPr>
        <p:spPr>
          <a:xfrm>
            <a:off x="7532920" y="1590118"/>
            <a:ext cx="3682418" cy="30655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fontAlgn="base">
              <a:spcBef>
                <a:spcPts val="2400"/>
              </a:spcBef>
              <a:spcAft>
                <a:spcPct val="0"/>
              </a:spcAft>
            </a:pPr>
            <a:r>
              <a:rPr lang="en-US" b="1" kern="0" cap="all" dirty="0">
                <a:solidFill>
                  <a:srgbClr val="368DD4"/>
                </a:solidFill>
                <a:latin typeface="Gotham" charset="0"/>
              </a:rPr>
              <a:t>Other well-established options</a:t>
            </a:r>
            <a:endParaRPr lang="en-US" b="1" kern="0" cap="all" dirty="0">
              <a:solidFill>
                <a:srgbClr val="368DD4"/>
              </a:solidFill>
              <a:latin typeface="Gotham Book" charset="0"/>
              <a:ea typeface="Gotham Book" charset="0"/>
              <a:cs typeface="Gotham Book" charset="0"/>
            </a:endParaRPr>
          </a:p>
          <a:p>
            <a:pPr marL="228600" lvl="0" indent="-228600">
              <a:lnSpc>
                <a:spcPts val="1800"/>
              </a:lnSpc>
              <a:spcBef>
                <a:spcPts val="1200"/>
              </a:spcBef>
              <a:buClr>
                <a:srgbClr val="368DD4"/>
              </a:buClr>
              <a:buFont typeface="Arial"/>
              <a:buChar char="•"/>
            </a:pPr>
            <a:r>
              <a:rPr lang="en-US" dirty="0">
                <a:solidFill>
                  <a:srgbClr val="FFFFFF"/>
                </a:solidFill>
                <a:latin typeface="Gotham Light" charset="0"/>
                <a:ea typeface="Gotham Light" charset="0"/>
                <a:cs typeface="Gotham Light" charset="0"/>
              </a:rPr>
              <a:t>Puppet</a:t>
            </a:r>
          </a:p>
          <a:p>
            <a:pPr marL="228600" lvl="0" indent="-228600">
              <a:lnSpc>
                <a:spcPts val="1800"/>
              </a:lnSpc>
              <a:spcBef>
                <a:spcPts val="1200"/>
              </a:spcBef>
              <a:buClr>
                <a:srgbClr val="368DD4"/>
              </a:buClr>
              <a:buFont typeface="Arial"/>
              <a:buChar char="•"/>
            </a:pPr>
            <a:r>
              <a:rPr lang="en-US" dirty="0">
                <a:solidFill>
                  <a:srgbClr val="FFFFFF"/>
                </a:solidFill>
                <a:latin typeface="Gotham Light" charset="0"/>
              </a:rPr>
              <a:t>Chef</a:t>
            </a:r>
          </a:p>
          <a:p>
            <a:pPr marL="228600" lvl="0" indent="-228600">
              <a:lnSpc>
                <a:spcPts val="1800"/>
              </a:lnSpc>
              <a:spcBef>
                <a:spcPts val="1200"/>
              </a:spcBef>
              <a:buClr>
                <a:srgbClr val="368DD4"/>
              </a:buClr>
              <a:buFont typeface="Arial"/>
              <a:buChar char="•"/>
            </a:pPr>
            <a:r>
              <a:rPr lang="en-US" dirty="0">
                <a:solidFill>
                  <a:srgbClr val="FFFFFF"/>
                </a:solidFill>
                <a:latin typeface="Gotham Light" charset="0"/>
              </a:rPr>
              <a:t>Salt</a:t>
            </a:r>
          </a:p>
          <a:p>
            <a:pPr marL="228600" lvl="0" indent="-228600">
              <a:lnSpc>
                <a:spcPts val="1800"/>
              </a:lnSpc>
              <a:spcBef>
                <a:spcPts val="1200"/>
              </a:spcBef>
              <a:buClr>
                <a:srgbClr val="368DD4"/>
              </a:buClr>
              <a:buFont typeface="Arial"/>
              <a:buChar char="•"/>
            </a:pPr>
            <a:r>
              <a:rPr lang="en-US" dirty="0">
                <a:solidFill>
                  <a:srgbClr val="FFFFFF"/>
                </a:solidFill>
                <a:latin typeface="Gotham Light" charset="0"/>
              </a:rPr>
              <a:t>Custom scripting</a:t>
            </a:r>
          </a:p>
          <a:p>
            <a:pPr marL="228600" lvl="0" indent="-228600">
              <a:lnSpc>
                <a:spcPts val="1800"/>
              </a:lnSpc>
              <a:spcBef>
                <a:spcPts val="1200"/>
              </a:spcBef>
              <a:buClr>
                <a:srgbClr val="368DD4"/>
              </a:buClr>
              <a:buFont typeface="Arial"/>
              <a:buChar char="•"/>
            </a:pPr>
            <a:r>
              <a:rPr lang="en-US" dirty="0">
                <a:solidFill>
                  <a:srgbClr val="FFFFFF"/>
                </a:solidFill>
                <a:latin typeface="Gotham Light" charset="0"/>
              </a:rPr>
              <a:t>Immutable Infrastructure</a:t>
            </a:r>
          </a:p>
          <a:p>
            <a:pPr marL="685800" lvl="1" indent="-228600">
              <a:lnSpc>
                <a:spcPts val="1800"/>
              </a:lnSpc>
              <a:spcBef>
                <a:spcPts val="1200"/>
              </a:spcBef>
              <a:buClr>
                <a:srgbClr val="368DD4"/>
              </a:buClr>
              <a:buFont typeface="Arial"/>
              <a:buChar char="•"/>
            </a:pPr>
            <a:r>
              <a:rPr lang="en-US" dirty="0">
                <a:solidFill>
                  <a:srgbClr val="FFFFFF"/>
                </a:solidFill>
                <a:latin typeface="Gotham Light" charset="0"/>
              </a:rPr>
              <a:t>Containers</a:t>
            </a:r>
          </a:p>
          <a:p>
            <a:pPr marL="685800" lvl="1" indent="-228600">
              <a:lnSpc>
                <a:spcPts val="1800"/>
              </a:lnSpc>
              <a:spcBef>
                <a:spcPts val="1200"/>
              </a:spcBef>
              <a:buClr>
                <a:srgbClr val="368DD4"/>
              </a:buClr>
              <a:buFont typeface="Arial"/>
              <a:buChar char="•"/>
            </a:pPr>
            <a:r>
              <a:rPr lang="en-US" dirty="0">
                <a:solidFill>
                  <a:srgbClr val="FFFFFF"/>
                </a:solidFill>
                <a:latin typeface="Gotham Light" charset="0"/>
              </a:rPr>
              <a:t>Vagrant Images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97926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Ansible workflows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7673434" y="1727993"/>
            <a:ext cx="1538262" cy="275752"/>
          </a:xfrm>
        </p:spPr>
        <p:txBody>
          <a:bodyPr/>
          <a:lstStyle/>
          <a:p>
            <a:pPr lvl="0" algn="ctr">
              <a:lnSpc>
                <a:spcPts val="1800"/>
              </a:lnSpc>
              <a:spcBef>
                <a:spcPts val="1200"/>
              </a:spcBef>
            </a:pPr>
            <a:r>
              <a:rPr lang="en-US" dirty="0"/>
              <a:t>Ansible-pull</a:t>
            </a:r>
          </a:p>
        </p:txBody>
      </p:sp>
      <p:cxnSp>
        <p:nvCxnSpPr>
          <p:cNvPr id="5" name="Straight Connector 4"/>
          <p:cNvCxnSpPr>
            <a:cxnSpLocks/>
          </p:cNvCxnSpPr>
          <p:nvPr/>
        </p:nvCxnSpPr>
        <p:spPr>
          <a:xfrm>
            <a:off x="6096000" y="1590118"/>
            <a:ext cx="0" cy="4612974"/>
          </a:xfrm>
          <a:prstGeom prst="line">
            <a:avLst/>
          </a:prstGeom>
          <a:ln w="19050" cap="flat">
            <a:solidFill>
              <a:srgbClr val="368DD5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8F60AD22-674F-6C4D-B2EB-FF3AAEB8ADCE}"/>
              </a:ext>
            </a:extLst>
          </p:cNvPr>
          <p:cNvGrpSpPr/>
          <p:nvPr/>
        </p:nvGrpSpPr>
        <p:grpSpPr>
          <a:xfrm>
            <a:off x="6525346" y="2111752"/>
            <a:ext cx="3834438" cy="3485857"/>
            <a:chOff x="7080422" y="3608173"/>
            <a:chExt cx="2854409" cy="2594920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4CEA25FD-1B02-7F46-9F98-D6B2A4E65DA5}"/>
                </a:ext>
              </a:extLst>
            </p:cNvPr>
            <p:cNvSpPr/>
            <p:nvPr/>
          </p:nvSpPr>
          <p:spPr>
            <a:xfrm>
              <a:off x="7080422" y="3608173"/>
              <a:ext cx="2854409" cy="25949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all" spc="0" normalizeH="0" baseline="0" noProof="0" dirty="0">
                <a:ln>
                  <a:noFill/>
                </a:ln>
                <a:solidFill>
                  <a:srgbClr val="368DD4"/>
                </a:solidFill>
                <a:effectLst/>
                <a:uLnTx/>
                <a:uFillTx/>
                <a:latin typeface="Gotham Book" charset="0"/>
                <a:ea typeface="Gotham Book" charset="0"/>
                <a:cs typeface="Gotham Book" charset="0"/>
              </a:endParaRP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CD8EF50-C521-4148-95D8-8F0BC8AB92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>
              <a:off x="7327526" y="3739293"/>
              <a:ext cx="2518349" cy="2410930"/>
            </a:xfrm>
            <a:prstGeom prst="rect">
              <a:avLst/>
            </a:prstGeom>
          </p:spPr>
        </p:pic>
      </p:grp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D9384D6-240C-AF4D-839B-785E5AC88FFB}"/>
              </a:ext>
            </a:extLst>
          </p:cNvPr>
          <p:cNvSpPr txBox="1">
            <a:spLocks/>
          </p:cNvSpPr>
          <p:nvPr/>
        </p:nvSpPr>
        <p:spPr>
          <a:xfrm>
            <a:off x="2980304" y="1727993"/>
            <a:ext cx="1538262" cy="275752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lang="en-US" sz="1800" b="1" i="0" kern="0" cap="all" dirty="0" smtClean="0">
                <a:solidFill>
                  <a:schemeClr val="accent1"/>
                </a:solidFill>
                <a:latin typeface="Gotham" charset="0"/>
                <a:ea typeface="Gotham" charset="0"/>
                <a:cs typeface="Gotham" charset="0"/>
              </a:defRPr>
            </a:lvl1pPr>
            <a:lvl2pPr marL="228600" indent="-228600" algn="l" defTabSz="914400" rtl="0" eaLnBrk="1" latinLnBrk="0" hangingPunct="1">
              <a:lnSpc>
                <a:spcPts val="1800"/>
              </a:lnSpc>
              <a:spcBef>
                <a:spcPts val="1200"/>
              </a:spcBef>
              <a:buClr>
                <a:schemeClr val="accent1"/>
              </a:buClr>
              <a:buFont typeface="Arial"/>
              <a:buChar char="•"/>
              <a:defRPr lang="en-US" sz="1800" kern="1200" dirty="0" smtClean="0">
                <a:solidFill>
                  <a:schemeClr val="bg1"/>
                </a:solidFill>
                <a:latin typeface="Gotham Light" charset="0"/>
                <a:ea typeface="Gotham Light" charset="0"/>
                <a:cs typeface="Gotham Light" charset="0"/>
              </a:defRPr>
            </a:lvl2pPr>
            <a:lvl3pPr marL="514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lang="en-US" sz="1400" kern="1200" dirty="0" smtClean="0">
                <a:solidFill>
                  <a:schemeClr val="tx2"/>
                </a:solidFill>
                <a:latin typeface="Gotham Light" charset="0"/>
                <a:ea typeface="Gotham Light" charset="0"/>
                <a:cs typeface="Gotham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ts val="18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800" b="1" i="0" u="none" strike="noStrike" kern="0" cap="all" spc="0" normalizeH="0" baseline="0" noProof="0" dirty="0">
                <a:ln>
                  <a:noFill/>
                </a:ln>
                <a:solidFill>
                  <a:srgbClr val="368DD4"/>
                </a:solidFill>
                <a:effectLst/>
                <a:uLnTx/>
                <a:uFillTx/>
                <a:latin typeface="Gotham" charset="0"/>
              </a:rPr>
              <a:t>Ansible (Push)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C5A4B27-181A-954A-9467-1C1733844DB8}"/>
              </a:ext>
            </a:extLst>
          </p:cNvPr>
          <p:cNvGrpSpPr/>
          <p:nvPr/>
        </p:nvGrpSpPr>
        <p:grpSpPr>
          <a:xfrm>
            <a:off x="1832216" y="2111753"/>
            <a:ext cx="3834439" cy="3485858"/>
            <a:chOff x="7080422" y="3608173"/>
            <a:chExt cx="2854409" cy="2594920"/>
          </a:xfrm>
        </p:grpSpPr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2F3DAD40-EA52-DC4F-9252-B714E2C47346}"/>
                </a:ext>
              </a:extLst>
            </p:cNvPr>
            <p:cNvSpPr/>
            <p:nvPr/>
          </p:nvSpPr>
          <p:spPr>
            <a:xfrm>
              <a:off x="7080422" y="3608173"/>
              <a:ext cx="2854409" cy="25949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all" spc="0" normalizeH="0" baseline="0" noProof="0" dirty="0">
                <a:ln>
                  <a:noFill/>
                </a:ln>
                <a:solidFill>
                  <a:srgbClr val="368DD4"/>
                </a:solidFill>
                <a:effectLst/>
                <a:uLnTx/>
                <a:uFillTx/>
                <a:latin typeface="Gotham Book" charset="0"/>
                <a:ea typeface="Gotham Book" charset="0"/>
                <a:cs typeface="Gotham Book" charset="0"/>
              </a:endParaRP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EEC2C0F-853F-D34B-A835-62906774B5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7263881" y="3739292"/>
              <a:ext cx="2540000" cy="2463800"/>
            </a:xfrm>
            <a:prstGeom prst="rect">
              <a:avLst/>
            </a:prstGeom>
          </p:spPr>
        </p:pic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960CE3DA-571E-2F4F-9353-28DECDB38920}"/>
              </a:ext>
            </a:extLst>
          </p:cNvPr>
          <p:cNvSpPr/>
          <p:nvPr/>
        </p:nvSpPr>
        <p:spPr>
          <a:xfrm>
            <a:off x="3268376" y="5789243"/>
            <a:ext cx="10326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tham Light" charset="0"/>
                <a:ea typeface="+mn-ea"/>
                <a:cs typeface="+mn-cs"/>
              </a:rPr>
              <a:t>“Do this”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5050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EEE7E55-9502-2642-B353-06C0335652B0}"/>
              </a:ext>
            </a:extLst>
          </p:cNvPr>
          <p:cNvSpPr/>
          <p:nvPr/>
        </p:nvSpPr>
        <p:spPr>
          <a:xfrm>
            <a:off x="7500097" y="5789243"/>
            <a:ext cx="18849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tham Light" charset="0"/>
                <a:ea typeface="+mn-ea"/>
                <a:cs typeface="+mn-cs"/>
              </a:rPr>
              <a:t>“Do what applies”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5050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31531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Repository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814948" y="3278982"/>
            <a:ext cx="5083391" cy="769594"/>
          </a:xfrm>
        </p:spPr>
        <p:txBody>
          <a:bodyPr/>
          <a:lstStyle/>
          <a:p>
            <a:pPr lvl="0">
              <a:lnSpc>
                <a:spcPts val="1800"/>
              </a:lnSpc>
              <a:spcBef>
                <a:spcPts val="1200"/>
              </a:spcBef>
            </a:pPr>
            <a:r>
              <a:rPr lang="en-US" b="0" kern="1200" cap="none" dirty="0">
                <a:solidFill>
                  <a:schemeClr val="bg1"/>
                </a:solidFill>
                <a:latin typeface="Gotham Light" charset="0"/>
              </a:rPr>
              <a:t>https://</a:t>
            </a:r>
            <a:r>
              <a:rPr lang="en-US" b="0" kern="1200" cap="none" dirty="0" err="1">
                <a:solidFill>
                  <a:schemeClr val="bg1"/>
                </a:solidFill>
                <a:latin typeface="Gotham Light" charset="0"/>
              </a:rPr>
              <a:t>github.com</a:t>
            </a:r>
            <a:r>
              <a:rPr lang="en-US" b="0" kern="1200" cap="none" dirty="0">
                <a:solidFill>
                  <a:schemeClr val="bg1"/>
                </a:solidFill>
                <a:latin typeface="Gotham Light" charset="0"/>
              </a:rPr>
              <a:t>/</a:t>
            </a:r>
            <a:r>
              <a:rPr lang="en-US" b="0" kern="1200" cap="none" dirty="0" err="1">
                <a:solidFill>
                  <a:schemeClr val="bg1"/>
                </a:solidFill>
                <a:latin typeface="Gotham Light" charset="0"/>
              </a:rPr>
              <a:t>jktr</a:t>
            </a:r>
            <a:r>
              <a:rPr lang="en-US" b="0" kern="1200" cap="none" dirty="0">
                <a:solidFill>
                  <a:schemeClr val="bg1"/>
                </a:solidFill>
                <a:latin typeface="Gotham Light" charset="0"/>
              </a:rPr>
              <a:t>/ansible-pull-example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37983" r="3077" b="549"/>
          <a:stretch/>
        </p:blipFill>
        <p:spPr>
          <a:xfrm>
            <a:off x="6096000" y="0"/>
            <a:ext cx="6095999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2EFC5B8-3B47-2849-8EA5-F2FEB56E5D86}"/>
              </a:ext>
            </a:extLst>
          </p:cNvPr>
          <p:cNvSpPr txBox="1"/>
          <p:nvPr/>
        </p:nvSpPr>
        <p:spPr>
          <a:xfrm>
            <a:off x="2040565" y="6417952"/>
            <a:ext cx="168026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Photo by 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Branden Tate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on 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Unsplash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481684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Example Enhancements - Inventory</a:t>
            </a:r>
          </a:p>
        </p:txBody>
      </p:sp>
      <p:sp>
        <p:nvSpPr>
          <p:cNvPr id="16" name="Content Placeholder 13"/>
          <p:cNvSpPr>
            <a:spLocks noGrp="1"/>
          </p:cNvSpPr>
          <p:nvPr>
            <p:ph sz="quarter" idx="10"/>
          </p:nvPr>
        </p:nvSpPr>
        <p:spPr>
          <a:xfrm>
            <a:off x="861452" y="1209642"/>
            <a:ext cx="10506172" cy="5049699"/>
          </a:xfrm>
        </p:spPr>
        <p:txBody>
          <a:bodyPr/>
          <a:lstStyle/>
          <a:p>
            <a:pPr lvl="0" fontAlgn="base">
              <a:lnSpc>
                <a:spcPct val="100000"/>
              </a:lnSpc>
              <a:spcBef>
                <a:spcPts val="2400"/>
              </a:spcBef>
              <a:spcAft>
                <a:spcPct val="0"/>
              </a:spcAft>
            </a:pPr>
            <a:r>
              <a:rPr lang="en-US" dirty="0">
                <a:solidFill>
                  <a:schemeClr val="accent1"/>
                </a:solidFill>
              </a:rPr>
              <a:t>Possible functional expansions around managing The Ansible-pull Inventory</a:t>
            </a:r>
            <a:endParaRPr lang="en-US" dirty="0">
              <a:solidFill>
                <a:schemeClr val="accent1"/>
              </a:solidFill>
              <a:latin typeface="Gotham Book" charset="0"/>
              <a:ea typeface="Gotham Book" charset="0"/>
              <a:cs typeface="Gotham Book" charset="0"/>
            </a:endParaRPr>
          </a:p>
          <a:p>
            <a:pPr marL="228600" indent="-228600">
              <a:lnSpc>
                <a:spcPts val="1800"/>
              </a:lnSpc>
              <a:spcBef>
                <a:spcPts val="1200"/>
              </a:spcBef>
              <a:buClr>
                <a:schemeClr val="accent1"/>
              </a:buClr>
              <a:buFont typeface="Arial"/>
              <a:buChar char="•"/>
            </a:pPr>
            <a:r>
              <a:rPr lang="en-US" b="0" kern="1200" cap="none" dirty="0">
                <a:solidFill>
                  <a:schemeClr val="bg1"/>
                </a:solidFill>
                <a:latin typeface="Gotham Light" charset="0"/>
                <a:ea typeface="Gotham Light" charset="0"/>
                <a:cs typeface="Gotham Light" charset="0"/>
              </a:rPr>
              <a:t>Executable files adhering to calling conventions and output format rules</a:t>
            </a:r>
          </a:p>
          <a:p>
            <a:pPr marL="457200" lvl="1"/>
            <a:r>
              <a:rPr lang="en-US" dirty="0">
                <a:solidFill>
                  <a:srgbClr val="FFFFFF"/>
                </a:solidFill>
              </a:rPr>
              <a:t>Existing Dynamic Inventory Script - </a:t>
            </a:r>
            <a:r>
              <a:rPr lang="en-US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https://github.com/apache/trafficcontrol/tree/master/infrastructure/ansible/dynamic.inventory</a:t>
            </a:r>
            <a:endParaRPr lang="en-US" b="0" kern="1200" cap="none" dirty="0">
              <a:solidFill>
                <a:schemeClr val="bg1"/>
              </a:solidFill>
              <a:latin typeface="Gotham Light" charset="0"/>
              <a:ea typeface="Gotham Light" charset="0"/>
              <a:cs typeface="Gotham Light" charset="0"/>
            </a:endParaRPr>
          </a:p>
          <a:p>
            <a:pPr marL="228600" indent="-228600">
              <a:lnSpc>
                <a:spcPts val="1800"/>
              </a:lnSpc>
              <a:spcBef>
                <a:spcPts val="1200"/>
              </a:spcBef>
              <a:buClr>
                <a:schemeClr val="accent1"/>
              </a:buClr>
              <a:buFont typeface="Arial"/>
              <a:buChar char="•"/>
            </a:pPr>
            <a:r>
              <a:rPr lang="en-US" b="0" kern="1200" cap="none" dirty="0">
                <a:solidFill>
                  <a:schemeClr val="bg1"/>
                </a:solidFill>
                <a:latin typeface="Gotham Light" charset="0"/>
                <a:ea typeface="Gotham Light" charset="0"/>
                <a:cs typeface="Gotham Light" charset="0"/>
              </a:rPr>
              <a:t>Static inventory files</a:t>
            </a:r>
          </a:p>
          <a:p>
            <a:pPr marL="457200" lvl="1">
              <a:buClr>
                <a:srgbClr val="368DD4"/>
              </a:buClr>
            </a:pPr>
            <a:r>
              <a:rPr lang="en-US" dirty="0">
                <a:solidFill>
                  <a:srgbClr val="FFFFFF"/>
                </a:solidFill>
              </a:rPr>
              <a:t>JSON</a:t>
            </a:r>
          </a:p>
          <a:p>
            <a:pPr marL="457200" lvl="1">
              <a:buClr>
                <a:srgbClr val="368DD4"/>
              </a:buClr>
            </a:pPr>
            <a:r>
              <a:rPr lang="en-US" b="0" kern="1200" cap="none" dirty="0">
                <a:solidFill>
                  <a:srgbClr val="FFFFFF"/>
                </a:solidFill>
                <a:latin typeface="Gotham Light" charset="0"/>
                <a:ea typeface="Gotham Light" charset="0"/>
                <a:cs typeface="Gotham Light" charset="0"/>
              </a:rPr>
              <a:t>YAML</a:t>
            </a:r>
          </a:p>
          <a:p>
            <a:pPr marL="457200" lvl="1">
              <a:buClr>
                <a:srgbClr val="368DD4"/>
              </a:buClr>
            </a:pPr>
            <a:r>
              <a:rPr lang="en-US" dirty="0">
                <a:solidFill>
                  <a:srgbClr val="FFFFFF"/>
                </a:solidFill>
              </a:rPr>
              <a:t>INI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19985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Example Enhancements - Wrapper</a:t>
            </a:r>
          </a:p>
        </p:txBody>
      </p:sp>
      <p:sp>
        <p:nvSpPr>
          <p:cNvPr id="16" name="Content Placeholder 13"/>
          <p:cNvSpPr>
            <a:spLocks noGrp="1"/>
          </p:cNvSpPr>
          <p:nvPr>
            <p:ph sz="quarter" idx="10"/>
          </p:nvPr>
        </p:nvSpPr>
        <p:spPr>
          <a:xfrm>
            <a:off x="861452" y="1209642"/>
            <a:ext cx="10506172" cy="5049699"/>
          </a:xfrm>
        </p:spPr>
        <p:txBody>
          <a:bodyPr/>
          <a:lstStyle/>
          <a:p>
            <a:pPr lvl="0" fontAlgn="base">
              <a:lnSpc>
                <a:spcPct val="100000"/>
              </a:lnSpc>
              <a:spcBef>
                <a:spcPts val="2400"/>
              </a:spcBef>
              <a:spcAft>
                <a:spcPct val="0"/>
              </a:spcAft>
            </a:pPr>
            <a:r>
              <a:rPr lang="en-US" dirty="0">
                <a:solidFill>
                  <a:schemeClr val="accent1"/>
                </a:solidFill>
              </a:rPr>
              <a:t>Possible functional expansions around managing Ansible-pull</a:t>
            </a:r>
            <a:endParaRPr lang="en-US" dirty="0">
              <a:solidFill>
                <a:schemeClr val="accent1"/>
              </a:solidFill>
              <a:latin typeface="Gotham Book" charset="0"/>
              <a:ea typeface="Gotham Book" charset="0"/>
              <a:cs typeface="Gotham Book" charset="0"/>
            </a:endParaRPr>
          </a:p>
          <a:p>
            <a:pPr marL="228600" indent="-228600">
              <a:lnSpc>
                <a:spcPts val="1800"/>
              </a:lnSpc>
              <a:spcBef>
                <a:spcPts val="1200"/>
              </a:spcBef>
              <a:buClr>
                <a:schemeClr val="accent1"/>
              </a:buClr>
              <a:buFont typeface="Arial"/>
              <a:buChar char="•"/>
            </a:pPr>
            <a:r>
              <a:rPr lang="en-US" b="0" kern="1200" cap="none" dirty="0">
                <a:solidFill>
                  <a:schemeClr val="bg1"/>
                </a:solidFill>
                <a:latin typeface="Gotham Light" charset="0"/>
                <a:ea typeface="Gotham Light" charset="0"/>
                <a:cs typeface="Gotham Light" charset="0"/>
              </a:rPr>
              <a:t>Finer controls around execution conditions</a:t>
            </a:r>
          </a:p>
          <a:p>
            <a:pPr marL="457200" lvl="1">
              <a:spcBef>
                <a:spcPts val="400"/>
              </a:spcBef>
              <a:buClr>
                <a:schemeClr val="accent1"/>
              </a:buClr>
              <a:buFont typeface=".AppleSystemUIFont" charset="-120"/>
              <a:buChar char="–"/>
            </a:pPr>
            <a:r>
              <a:rPr lang="en-US" dirty="0"/>
              <a:t>Separating run scopes for time constraints via tags or separate playbook</a:t>
            </a:r>
          </a:p>
          <a:p>
            <a:pPr marL="457200" lvl="1">
              <a:spcBef>
                <a:spcPts val="400"/>
              </a:spcBef>
              <a:buClr>
                <a:schemeClr val="accent1"/>
              </a:buClr>
              <a:buFont typeface=".AppleSystemUIFont" charset="-120"/>
              <a:buChar char="–"/>
            </a:pPr>
            <a:r>
              <a:rPr lang="en-US" dirty="0"/>
              <a:t>Triggering conditions:</a:t>
            </a:r>
          </a:p>
          <a:p>
            <a:pPr marL="742950" lvl="2">
              <a:spcBef>
                <a:spcPts val="400"/>
              </a:spcBef>
              <a:buClr>
                <a:schemeClr val="accent1"/>
              </a:buClr>
            </a:pPr>
            <a:r>
              <a:rPr lang="en-US" sz="1800" dirty="0">
                <a:solidFill>
                  <a:schemeClr val="bg1"/>
                </a:solidFill>
              </a:rPr>
              <a:t>Fast scheduled enforcement on reduced scope</a:t>
            </a:r>
          </a:p>
          <a:p>
            <a:pPr marL="742950" lvl="2">
              <a:spcBef>
                <a:spcPts val="400"/>
              </a:spcBef>
              <a:buClr>
                <a:schemeClr val="accent1"/>
              </a:buClr>
            </a:pPr>
            <a:r>
              <a:rPr lang="en-US" sz="1800" dirty="0">
                <a:solidFill>
                  <a:schemeClr val="bg1"/>
                </a:solidFill>
              </a:rPr>
              <a:t>Slow scheduled enforcement on full scope</a:t>
            </a:r>
          </a:p>
          <a:p>
            <a:pPr marL="742950" lvl="2">
              <a:spcBef>
                <a:spcPts val="400"/>
              </a:spcBef>
              <a:buClr>
                <a:schemeClr val="accent1"/>
              </a:buClr>
            </a:pPr>
            <a:r>
              <a:rPr lang="en-US" sz="1800" dirty="0">
                <a:solidFill>
                  <a:schemeClr val="bg1"/>
                </a:solidFill>
              </a:rPr>
              <a:t>Full scope enforcement on reboot</a:t>
            </a:r>
          </a:p>
          <a:p>
            <a:pPr marL="742950" lvl="2">
              <a:spcBef>
                <a:spcPts val="400"/>
              </a:spcBef>
              <a:buClr>
                <a:schemeClr val="accent1"/>
              </a:buClr>
            </a:pPr>
            <a:r>
              <a:rPr lang="en-US" sz="1800" dirty="0">
                <a:solidFill>
                  <a:schemeClr val="bg1"/>
                </a:solidFill>
              </a:rPr>
              <a:t>Full scope enforcement on failed execution</a:t>
            </a:r>
          </a:p>
          <a:p>
            <a:pPr marL="742950" lvl="2">
              <a:spcBef>
                <a:spcPts val="400"/>
              </a:spcBef>
              <a:buClr>
                <a:schemeClr val="accent1"/>
              </a:buClr>
            </a:pPr>
            <a:r>
              <a:rPr lang="en-US" sz="1800" dirty="0">
                <a:solidFill>
                  <a:schemeClr val="bg1"/>
                </a:solidFill>
              </a:rPr>
              <a:t>Full scope enforcement on repository change</a:t>
            </a:r>
          </a:p>
          <a:p>
            <a:pPr marL="228600" indent="-228600">
              <a:lnSpc>
                <a:spcPts val="1800"/>
              </a:lnSpc>
              <a:spcBef>
                <a:spcPts val="1200"/>
              </a:spcBef>
              <a:buClr>
                <a:schemeClr val="accent1"/>
              </a:buClr>
              <a:buFont typeface="Arial"/>
              <a:buChar char="•"/>
            </a:pPr>
            <a:r>
              <a:rPr lang="en-US" b="0" kern="1200" cap="none" dirty="0">
                <a:solidFill>
                  <a:schemeClr val="bg1"/>
                </a:solidFill>
                <a:latin typeface="Gotham Light" charset="0"/>
                <a:ea typeface="Gotham Light" charset="0"/>
                <a:cs typeface="Gotham Light" charset="0"/>
              </a:rPr>
              <a:t>Failsafe enforcement in the event of connectivity losses</a:t>
            </a:r>
          </a:p>
          <a:p>
            <a:pPr marL="228600" indent="-228600">
              <a:lnSpc>
                <a:spcPts val="1800"/>
              </a:lnSpc>
              <a:spcBef>
                <a:spcPts val="1200"/>
              </a:spcBef>
              <a:buClr>
                <a:schemeClr val="accent1"/>
              </a:buClr>
              <a:buFont typeface="Arial"/>
              <a:buChar char="•"/>
            </a:pPr>
            <a:r>
              <a:rPr lang="en-US" b="0" kern="1200" cap="none" dirty="0">
                <a:solidFill>
                  <a:schemeClr val="bg1"/>
                </a:solidFill>
                <a:latin typeface="Gotham Light" charset="0"/>
                <a:ea typeface="Gotham Light" charset="0"/>
                <a:cs typeface="Gotham Light" charset="0"/>
              </a:rPr>
              <a:t>Consistent Dispersion</a:t>
            </a:r>
          </a:p>
          <a:p>
            <a:pPr marL="228600" indent="-228600">
              <a:lnSpc>
                <a:spcPts val="1800"/>
              </a:lnSpc>
              <a:spcBef>
                <a:spcPts val="1200"/>
              </a:spcBef>
              <a:buClr>
                <a:schemeClr val="accent1"/>
              </a:buClr>
              <a:buFont typeface="Arial"/>
              <a:buChar char="•"/>
            </a:pPr>
            <a:r>
              <a:rPr lang="en-US" b="0" kern="1200" cap="none" dirty="0">
                <a:solidFill>
                  <a:schemeClr val="bg1"/>
                </a:solidFill>
                <a:latin typeface="Gotham Light" charset="0"/>
              </a:rPr>
              <a:t>Maintenance mode</a:t>
            </a:r>
          </a:p>
          <a:p>
            <a:pPr marL="228600" indent="-228600">
              <a:lnSpc>
                <a:spcPts val="1800"/>
              </a:lnSpc>
              <a:spcBef>
                <a:spcPts val="1200"/>
              </a:spcBef>
              <a:buClr>
                <a:schemeClr val="accent1"/>
              </a:buClr>
              <a:buFont typeface="Arial"/>
              <a:buChar char="•"/>
            </a:pPr>
            <a:r>
              <a:rPr lang="en-US" b="0" kern="1200" cap="none" dirty="0">
                <a:solidFill>
                  <a:schemeClr val="bg1"/>
                </a:solidFill>
                <a:latin typeface="Gotham Light" charset="0"/>
              </a:rPr>
              <a:t>Finer controls around external code dependency management</a:t>
            </a:r>
          </a:p>
          <a:p>
            <a:pPr marL="228600" indent="-228600">
              <a:lnSpc>
                <a:spcPts val="1800"/>
              </a:lnSpc>
              <a:spcBef>
                <a:spcPts val="1200"/>
              </a:spcBef>
              <a:buClr>
                <a:schemeClr val="accent1"/>
              </a:buClr>
              <a:buFont typeface="Arial"/>
              <a:buChar char="•"/>
            </a:pPr>
            <a:r>
              <a:rPr lang="en-US" b="0" kern="1200" cap="none" dirty="0">
                <a:solidFill>
                  <a:schemeClr val="bg1"/>
                </a:solidFill>
                <a:latin typeface="Gotham Light" charset="0"/>
              </a:rPr>
              <a:t>Multi-branch support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07204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Example Enhancements – Git Workflows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E88A41F1-E297-CC42-A2D8-7B35C5CC2D9F}"/>
              </a:ext>
            </a:extLst>
          </p:cNvPr>
          <p:cNvSpPr/>
          <p:nvPr/>
        </p:nvSpPr>
        <p:spPr>
          <a:xfrm>
            <a:off x="7591169" y="1731575"/>
            <a:ext cx="2936788" cy="339484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cap="all" dirty="0" err="1">
                <a:solidFill>
                  <a:schemeClr val="accent1"/>
                </a:solidFill>
                <a:latin typeface="Gotham Book" charset="0"/>
                <a:ea typeface="Gotham Book" charset="0"/>
                <a:cs typeface="Gotham Book" charset="0"/>
              </a:rPr>
              <a:t>Gitops</a:t>
            </a:r>
            <a:endParaRPr lang="en-US" cap="all" dirty="0">
              <a:solidFill>
                <a:schemeClr val="accent1"/>
              </a:solidFill>
              <a:latin typeface="Gotham Book" charset="0"/>
              <a:ea typeface="Gotham Book" charset="0"/>
              <a:cs typeface="Gotham Book" charset="0"/>
            </a:endParaRPr>
          </a:p>
          <a:p>
            <a:pPr algn="ctr"/>
            <a:r>
              <a:rPr lang="en-US" cap="all" dirty="0">
                <a:solidFill>
                  <a:schemeClr val="accent1"/>
                </a:solidFill>
                <a:latin typeface="Gotham Book" charset="0"/>
                <a:ea typeface="Gotham Book" charset="0"/>
                <a:cs typeface="Gotham Book" charset="0"/>
              </a:rPr>
              <a:t>Strategy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58883A38-765C-4B47-BDC7-43B10274F2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9008" y="1742559"/>
            <a:ext cx="4616992" cy="3394847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AE78E804-FB38-6744-89FD-70230BB537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91168" y="2391803"/>
            <a:ext cx="2601612" cy="260161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1F02D5E-4EAC-3748-8BED-BD71505CACB0}"/>
              </a:ext>
            </a:extLst>
          </p:cNvPr>
          <p:cNvSpPr txBox="1"/>
          <p:nvPr/>
        </p:nvSpPr>
        <p:spPr>
          <a:xfrm>
            <a:off x="9764459" y="4164225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</a:t>
            </a:r>
          </a:p>
        </p:txBody>
      </p:sp>
    </p:spTree>
    <p:extLst>
      <p:ext uri="{BB962C8B-B14F-4D97-AF65-F5344CB8AC3E}">
        <p14:creationId xmlns:p14="http://schemas.microsoft.com/office/powerpoint/2010/main" val="30014882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BIO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lvl="0">
              <a:lnSpc>
                <a:spcPct val="100000"/>
              </a:lnSpc>
              <a:spcBef>
                <a:spcPts val="1200"/>
              </a:spcBef>
            </a:pPr>
            <a:r>
              <a:rPr lang="en-US" dirty="0"/>
              <a:t>Jonathan Gray</a:t>
            </a:r>
          </a:p>
          <a:p>
            <a:pPr lvl="0">
              <a:lnSpc>
                <a:spcPts val="1800"/>
              </a:lnSpc>
              <a:spcBef>
                <a:spcPts val="1200"/>
              </a:spcBef>
            </a:pPr>
            <a:r>
              <a:rPr lang="en-US" b="0" kern="1200" cap="none" dirty="0">
                <a:solidFill>
                  <a:schemeClr val="bg1"/>
                </a:solidFill>
                <a:latin typeface="Gotham Light" charset="0"/>
                <a:ea typeface="Gotham Light" charset="0"/>
                <a:cs typeface="Gotham Light" charset="0"/>
              </a:rPr>
              <a:t>Comcast Content Delivery Network Team</a:t>
            </a:r>
          </a:p>
          <a:p>
            <a:pPr lvl="0">
              <a:lnSpc>
                <a:spcPts val="1800"/>
              </a:lnSpc>
              <a:spcBef>
                <a:spcPts val="1200"/>
              </a:spcBef>
            </a:pPr>
            <a:r>
              <a:rPr lang="en-US" b="0" kern="1200" cap="none" dirty="0">
                <a:solidFill>
                  <a:schemeClr val="bg1"/>
                </a:solidFill>
                <a:latin typeface="Gotham Light" charset="0"/>
                <a:ea typeface="Gotham Light" charset="0"/>
                <a:cs typeface="Gotham Light" charset="0"/>
              </a:rPr>
              <a:t>Site Reliability Engineer 4</a:t>
            </a:r>
          </a:p>
          <a:p>
            <a:pPr lvl="0">
              <a:lnSpc>
                <a:spcPts val="1800"/>
              </a:lnSpc>
              <a:spcBef>
                <a:spcPts val="1200"/>
              </a:spcBef>
            </a:pPr>
            <a:endParaRPr lang="en-US" b="0" kern="1200" cap="none" dirty="0">
              <a:solidFill>
                <a:schemeClr val="bg1"/>
              </a:solidFill>
              <a:latin typeface="Gotham Light" charset="0"/>
              <a:ea typeface="Gotham Light" charset="0"/>
              <a:cs typeface="Gotham Light" charset="0"/>
            </a:endParaRPr>
          </a:p>
          <a:p>
            <a:pPr lvl="0">
              <a:lnSpc>
                <a:spcPts val="1800"/>
              </a:lnSpc>
              <a:spcBef>
                <a:spcPts val="1200"/>
              </a:spcBef>
            </a:pPr>
            <a:r>
              <a:rPr lang="en-US" b="0" kern="1200" cap="none" dirty="0">
                <a:solidFill>
                  <a:schemeClr val="bg1"/>
                </a:solidFill>
                <a:latin typeface="Gotham Light" charset="0"/>
                <a:ea typeface="Gotham Light" charset="0"/>
                <a:cs typeface="Gotham Light" charset="0"/>
              </a:rPr>
              <a:t>Twitter : @jhg03a</a:t>
            </a:r>
          </a:p>
          <a:p>
            <a:pPr lvl="0">
              <a:lnSpc>
                <a:spcPts val="1800"/>
              </a:lnSpc>
              <a:spcBef>
                <a:spcPts val="1200"/>
              </a:spcBef>
            </a:pPr>
            <a:r>
              <a:rPr lang="en-US" b="0" kern="1200" cap="none" dirty="0">
                <a:solidFill>
                  <a:schemeClr val="bg1"/>
                </a:solidFill>
                <a:latin typeface="Gotham Light" charset="0"/>
                <a:ea typeface="Gotham Light" charset="0"/>
                <a:cs typeface="Gotham Light" charset="0"/>
              </a:rPr>
              <a:t>GitHub : @jhg03a</a:t>
            </a:r>
          </a:p>
          <a:p>
            <a:pPr lvl="0">
              <a:lnSpc>
                <a:spcPts val="1800"/>
              </a:lnSpc>
              <a:spcBef>
                <a:spcPts val="1200"/>
              </a:spcBef>
            </a:pPr>
            <a:r>
              <a:rPr lang="en-US" b="0" kern="1200" cap="none" dirty="0" err="1">
                <a:solidFill>
                  <a:schemeClr val="bg1"/>
                </a:solidFill>
                <a:latin typeface="Gotham Light" charset="0"/>
                <a:ea typeface="Gotham Light" charset="0"/>
                <a:cs typeface="Gotham Light" charset="0"/>
              </a:rPr>
              <a:t>asf.slack.com</a:t>
            </a:r>
            <a:r>
              <a:rPr lang="en-US" b="0" kern="1200" cap="none" dirty="0">
                <a:solidFill>
                  <a:schemeClr val="bg1"/>
                </a:solidFill>
                <a:latin typeface="Gotham Light" charset="0"/>
                <a:ea typeface="Gotham Light" charset="0"/>
                <a:cs typeface="Gotham Light" charset="0"/>
              </a:rPr>
              <a:t> : @jhg03a</a:t>
            </a:r>
          </a:p>
          <a:p>
            <a:pPr lvl="0">
              <a:lnSpc>
                <a:spcPts val="1800"/>
              </a:lnSpc>
              <a:spcBef>
                <a:spcPts val="1200"/>
              </a:spcBef>
            </a:pPr>
            <a:r>
              <a:rPr lang="en-US" b="0" kern="1200" cap="none" dirty="0">
                <a:solidFill>
                  <a:schemeClr val="bg1"/>
                </a:solidFill>
                <a:latin typeface="Gotham Light" charset="0"/>
                <a:ea typeface="Gotham Light" charset="0"/>
                <a:cs typeface="Gotham Light" charset="0"/>
              </a:rPr>
              <a:t>jhg03a@apache.org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0906" t="6417" r="13133" b="8745"/>
          <a:stretch/>
        </p:blipFill>
        <p:spPr>
          <a:xfrm>
            <a:off x="6118226" y="118754"/>
            <a:ext cx="4425538" cy="659047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ABFC7F8-0431-7B4D-A1F7-C6F97823D7B9}"/>
              </a:ext>
            </a:extLst>
          </p:cNvPr>
          <p:cNvSpPr txBox="1"/>
          <p:nvPr/>
        </p:nvSpPr>
        <p:spPr>
          <a:xfrm>
            <a:off x="1384136" y="6136679"/>
            <a:ext cx="30476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</a:t>
            </a:r>
            <a:r>
              <a:rPr kumimoji="0" lang="en-US" sz="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about.twitter.com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</a:t>
            </a:r>
            <a:r>
              <a:rPr kumimoji="0" lang="en-US" sz="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en_us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/company/brand-</a:t>
            </a:r>
            <a:r>
              <a:rPr kumimoji="0" lang="en-US" sz="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resources.html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</a:t>
            </a:r>
            <a:r>
              <a:rPr kumimoji="0" lang="en-US" sz="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github.com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/logos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</a:t>
            </a:r>
            <a:r>
              <a:rPr kumimoji="0" lang="en-US" sz="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slack.com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/media-kit</a:t>
            </a:r>
            <a:b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</a:t>
            </a:r>
            <a:r>
              <a:rPr kumimoji="0" lang="en-US" sz="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commons.wikimedia.org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/wiki/</a:t>
            </a:r>
            <a:r>
              <a:rPr kumimoji="0" lang="en-US" sz="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File:Antu_mail-folder-sent.svg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F22AC25-A4BC-AF42-90B5-13C44FAF70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0541" y="3660171"/>
            <a:ext cx="294407" cy="29440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6BF546F-9E6A-D644-A4D6-E10F628A8E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6210" y="4079844"/>
            <a:ext cx="223067" cy="223067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DF50FBB6-63CD-6A42-A72E-D46BB4CCDC8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62426" y="4389739"/>
            <a:ext cx="410633" cy="410633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0B3FFF69-E20A-0847-928E-C364110516F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56210" y="4887200"/>
            <a:ext cx="220292" cy="220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7099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Security</a:t>
            </a:r>
          </a:p>
        </p:txBody>
      </p:sp>
    </p:spTree>
    <p:extLst>
      <p:ext uri="{BB962C8B-B14F-4D97-AF65-F5344CB8AC3E}">
        <p14:creationId xmlns:p14="http://schemas.microsoft.com/office/powerpoint/2010/main" val="20656458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Security to the Repository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/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30158"/>
          <a:stretch/>
        </p:blipFill>
        <p:spPr>
          <a:xfrm>
            <a:off x="6096000" y="0"/>
            <a:ext cx="6095999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2EFC5B8-3B47-2849-8EA5-F2FEB56E5D86}"/>
              </a:ext>
            </a:extLst>
          </p:cNvPr>
          <p:cNvSpPr txBox="1"/>
          <p:nvPr/>
        </p:nvSpPr>
        <p:spPr>
          <a:xfrm>
            <a:off x="2472557" y="6398034"/>
            <a:ext cx="18373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sz="800" dirty="0">
                <a:solidFill>
                  <a:schemeClr val="bg1"/>
                </a:solidFill>
              </a:rPr>
              <a:t>Photo by </a:t>
            </a:r>
            <a:r>
              <a:rPr lang="en-US" sz="800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Michael Dziedzic</a:t>
            </a:r>
            <a:r>
              <a:rPr lang="en-US" sz="800" dirty="0">
                <a:solidFill>
                  <a:schemeClr val="bg1"/>
                </a:solidFill>
              </a:rPr>
              <a:t> on </a:t>
            </a:r>
            <a:r>
              <a:rPr lang="en-US" sz="800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Unsplash</a:t>
            </a:r>
            <a:r>
              <a:rPr lang="en-US" sz="800" dirty="0">
                <a:solidFill>
                  <a:schemeClr val="bg1"/>
                </a:solidFill>
              </a:rPr>
              <a:t> 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Content Placeholder 13">
            <a:extLst>
              <a:ext uri="{FF2B5EF4-FFF2-40B4-BE49-F238E27FC236}">
                <a16:creationId xmlns:a16="http://schemas.microsoft.com/office/drawing/2014/main" id="{9A26F326-FFCB-DD40-8FF8-E8FD8A06681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14948" y="1633642"/>
            <a:ext cx="5152581" cy="3918747"/>
          </a:xfrm>
        </p:spPr>
        <p:txBody>
          <a:bodyPr/>
          <a:lstStyle/>
          <a:p>
            <a:pPr lvl="0" fontAlgn="base">
              <a:lnSpc>
                <a:spcPct val="100000"/>
              </a:lnSpc>
              <a:spcBef>
                <a:spcPts val="2400"/>
              </a:spcBef>
              <a:spcAft>
                <a:spcPct val="0"/>
              </a:spcAft>
            </a:pPr>
            <a:r>
              <a:rPr lang="en-US" dirty="0">
                <a:solidFill>
                  <a:schemeClr val="accent1"/>
                </a:solidFill>
              </a:rPr>
              <a:t>Securing Ansible-pull itself</a:t>
            </a:r>
            <a:endParaRPr lang="en-US" dirty="0">
              <a:solidFill>
                <a:schemeClr val="accent1"/>
              </a:solidFill>
              <a:latin typeface="Gotham Book" charset="0"/>
              <a:ea typeface="Gotham Book" charset="0"/>
              <a:cs typeface="Gotham Book" charset="0"/>
            </a:endParaRPr>
          </a:p>
          <a:p>
            <a:pPr marL="228600" indent="-228600">
              <a:lnSpc>
                <a:spcPts val="1800"/>
              </a:lnSpc>
              <a:spcBef>
                <a:spcPts val="1200"/>
              </a:spcBef>
              <a:buClr>
                <a:schemeClr val="accent1"/>
              </a:buClr>
              <a:buFont typeface="Arial"/>
              <a:buChar char="•"/>
            </a:pPr>
            <a:r>
              <a:rPr lang="en-US" b="0" kern="1200" cap="none" dirty="0">
                <a:solidFill>
                  <a:schemeClr val="bg1"/>
                </a:solidFill>
                <a:latin typeface="Gotham Light" charset="0"/>
                <a:ea typeface="Gotham Light" charset="0"/>
                <a:cs typeface="Gotham Light" charset="0"/>
              </a:rPr>
              <a:t>All existing security features of Git</a:t>
            </a:r>
          </a:p>
          <a:p>
            <a:pPr marL="457200" lvl="1"/>
            <a:r>
              <a:rPr lang="en-US" dirty="0"/>
              <a:t>http/https/</a:t>
            </a:r>
            <a:r>
              <a:rPr lang="en-US" dirty="0" err="1"/>
              <a:t>ssh</a:t>
            </a:r>
            <a:r>
              <a:rPr lang="en-US" dirty="0"/>
              <a:t> Transport</a:t>
            </a:r>
          </a:p>
          <a:p>
            <a:pPr marL="742950" lvl="2"/>
            <a:r>
              <a:rPr lang="en-US" dirty="0">
                <a:solidFill>
                  <a:schemeClr val="bg1"/>
                </a:solidFill>
              </a:rPr>
              <a:t>Includes any required </a:t>
            </a:r>
            <a:r>
              <a:rPr lang="en-US" dirty="0" err="1">
                <a:solidFill>
                  <a:schemeClr val="bg1"/>
                </a:solidFill>
              </a:rPr>
              <a:t>ssh</a:t>
            </a:r>
            <a:r>
              <a:rPr lang="en-US" dirty="0">
                <a:solidFill>
                  <a:schemeClr val="bg1"/>
                </a:solidFill>
              </a:rPr>
              <a:t>/sftp/</a:t>
            </a:r>
            <a:r>
              <a:rPr lang="en-US" dirty="0" err="1">
                <a:solidFill>
                  <a:schemeClr val="bg1"/>
                </a:solidFill>
              </a:rPr>
              <a:t>scp</a:t>
            </a:r>
            <a:r>
              <a:rPr lang="en-US" dirty="0">
                <a:solidFill>
                  <a:schemeClr val="bg1"/>
                </a:solidFill>
              </a:rPr>
              <a:t> command options</a:t>
            </a:r>
          </a:p>
          <a:p>
            <a:pPr marL="457200" lvl="1"/>
            <a:r>
              <a:rPr lang="en-US" b="0" kern="1200" cap="none" dirty="0" err="1">
                <a:latin typeface="Gotham Light" charset="0"/>
                <a:ea typeface="Gotham Light" charset="0"/>
                <a:cs typeface="Gotham Light" charset="0"/>
              </a:rPr>
              <a:t>Commiter</a:t>
            </a:r>
            <a:r>
              <a:rPr lang="en-US" b="0" kern="1200" cap="none" dirty="0">
                <a:latin typeface="Gotham Light" charset="0"/>
                <a:ea typeface="Gotham Light" charset="0"/>
                <a:cs typeface="Gotham Light" charset="0"/>
              </a:rPr>
              <a:t>/Authorship requirements</a:t>
            </a:r>
          </a:p>
          <a:p>
            <a:pPr marL="457200" lvl="1"/>
            <a:r>
              <a:rPr lang="en-US" dirty="0">
                <a:solidFill>
                  <a:schemeClr val="bg1"/>
                </a:solidFill>
              </a:rPr>
              <a:t>Testing/Merge requirements</a:t>
            </a:r>
            <a:endParaRPr lang="en-US" b="0" kern="1200" cap="none" dirty="0">
              <a:solidFill>
                <a:schemeClr val="bg1"/>
              </a:solidFill>
              <a:latin typeface="Gotham Light" charset="0"/>
              <a:ea typeface="Gotham Light" charset="0"/>
              <a:cs typeface="Gotham Light" charset="0"/>
            </a:endParaRPr>
          </a:p>
          <a:p>
            <a:pPr marL="228600" indent="-228600">
              <a:lnSpc>
                <a:spcPts val="1800"/>
              </a:lnSpc>
              <a:spcBef>
                <a:spcPts val="1200"/>
              </a:spcBef>
              <a:buClr>
                <a:schemeClr val="accent1"/>
              </a:buClr>
              <a:buFont typeface="Arial"/>
              <a:buChar char="•"/>
            </a:pPr>
            <a:r>
              <a:rPr lang="en-US" b="0" kern="1200" cap="none" dirty="0">
                <a:solidFill>
                  <a:schemeClr val="bg1"/>
                </a:solidFill>
                <a:latin typeface="Gotham Light" charset="0"/>
              </a:rPr>
              <a:t>Requiring Signed Commits</a:t>
            </a:r>
          </a:p>
          <a:p>
            <a:pPr marL="228600" indent="-228600">
              <a:lnSpc>
                <a:spcPts val="1800"/>
              </a:lnSpc>
              <a:spcBef>
                <a:spcPts val="1200"/>
              </a:spcBef>
              <a:buClr>
                <a:schemeClr val="accent1"/>
              </a:buClr>
              <a:buFont typeface="Arial"/>
              <a:buChar char="•"/>
            </a:pPr>
            <a:r>
              <a:rPr lang="en-US" b="0" kern="1200" cap="none" dirty="0">
                <a:solidFill>
                  <a:schemeClr val="bg1"/>
                </a:solidFill>
                <a:latin typeface="Gotham Light" charset="0"/>
              </a:rPr>
              <a:t>Force checkouts to prevent local edit merge conflicts</a:t>
            </a:r>
          </a:p>
          <a:p>
            <a:pPr marL="228600" indent="-228600">
              <a:lnSpc>
                <a:spcPts val="1800"/>
              </a:lnSpc>
              <a:spcBef>
                <a:spcPts val="1200"/>
              </a:spcBef>
              <a:buClr>
                <a:schemeClr val="accent1"/>
              </a:buClr>
              <a:buFont typeface="Arial"/>
              <a:buChar char="•"/>
            </a:pPr>
            <a:r>
              <a:rPr lang="en-US" b="0" kern="1200" cap="none" dirty="0">
                <a:solidFill>
                  <a:schemeClr val="bg1"/>
                </a:solidFill>
                <a:latin typeface="Gotham Light" charset="0"/>
              </a:rPr>
              <a:t>Git branch assignment change management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94914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Security Inside the Repository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/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-365" t="10706" r="365" b="14294"/>
          <a:stretch/>
        </p:blipFill>
        <p:spPr>
          <a:xfrm>
            <a:off x="6096000" y="0"/>
            <a:ext cx="6095999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2EFC5B8-3B47-2849-8EA5-F2FEB56E5D86}"/>
              </a:ext>
            </a:extLst>
          </p:cNvPr>
          <p:cNvSpPr txBox="1"/>
          <p:nvPr/>
        </p:nvSpPr>
        <p:spPr>
          <a:xfrm>
            <a:off x="1627774" y="6398034"/>
            <a:ext cx="352692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sz="800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"Ancient Egyptian Stone Tablet"</a:t>
            </a:r>
            <a:r>
              <a:rPr lang="en-US" sz="800" dirty="0">
                <a:solidFill>
                  <a:schemeClr val="bg1"/>
                </a:solidFill>
              </a:rPr>
              <a:t> by </a:t>
            </a:r>
            <a:r>
              <a:rPr lang="en-US" sz="800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Gary Lee Todd, Ph.D.</a:t>
            </a:r>
            <a:r>
              <a:rPr lang="en-US" sz="800" dirty="0">
                <a:solidFill>
                  <a:schemeClr val="bg1"/>
                </a:solidFill>
              </a:rPr>
              <a:t> is marked with </a:t>
            </a:r>
            <a:r>
              <a:rPr lang="en-US" sz="800" dirty="0">
                <a:solidFill>
                  <a:schemeClr val="bg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CC0 1.0 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Content Placeholder 13">
            <a:extLst>
              <a:ext uri="{FF2B5EF4-FFF2-40B4-BE49-F238E27FC236}">
                <a16:creationId xmlns:a16="http://schemas.microsoft.com/office/drawing/2014/main" id="{9A26F326-FFCB-DD40-8FF8-E8FD8A06681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14948" y="1469626"/>
            <a:ext cx="5152581" cy="3918747"/>
          </a:xfrm>
        </p:spPr>
        <p:txBody>
          <a:bodyPr/>
          <a:lstStyle/>
          <a:p>
            <a:pPr lvl="0" fontAlgn="base">
              <a:lnSpc>
                <a:spcPct val="100000"/>
              </a:lnSpc>
              <a:spcBef>
                <a:spcPts val="2400"/>
              </a:spcBef>
              <a:spcAft>
                <a:spcPct val="0"/>
              </a:spcAft>
            </a:pPr>
            <a:r>
              <a:rPr lang="en-US" dirty="0">
                <a:solidFill>
                  <a:schemeClr val="accent1"/>
                </a:solidFill>
              </a:rPr>
              <a:t>Securing Ansible-pull Contents</a:t>
            </a:r>
            <a:endParaRPr lang="en-US" dirty="0">
              <a:solidFill>
                <a:schemeClr val="accent1"/>
              </a:solidFill>
              <a:latin typeface="Gotham Book" charset="0"/>
              <a:ea typeface="Gotham Book" charset="0"/>
              <a:cs typeface="Gotham Book" charset="0"/>
            </a:endParaRPr>
          </a:p>
          <a:p>
            <a:pPr marL="228600" indent="-228600">
              <a:lnSpc>
                <a:spcPts val="1800"/>
              </a:lnSpc>
              <a:spcBef>
                <a:spcPts val="1200"/>
              </a:spcBef>
              <a:buClr>
                <a:schemeClr val="accent1"/>
              </a:buClr>
              <a:buFont typeface="Arial"/>
              <a:buChar char="•"/>
            </a:pPr>
            <a:r>
              <a:rPr lang="en-US" b="0" kern="1200" cap="none" dirty="0">
                <a:solidFill>
                  <a:schemeClr val="bg1"/>
                </a:solidFill>
                <a:latin typeface="Gotham Light" charset="0"/>
                <a:ea typeface="Gotham Light" charset="0"/>
                <a:cs typeface="Gotham Light" charset="0"/>
              </a:rPr>
              <a:t>Ansible-Vault</a:t>
            </a:r>
          </a:p>
          <a:p>
            <a:pPr marL="228600" indent="-228600">
              <a:lnSpc>
                <a:spcPts val="1800"/>
              </a:lnSpc>
              <a:spcBef>
                <a:spcPts val="1200"/>
              </a:spcBef>
              <a:buClr>
                <a:schemeClr val="accent1"/>
              </a:buClr>
              <a:buFont typeface="Arial"/>
              <a:buChar char="•"/>
            </a:pPr>
            <a:r>
              <a:rPr lang="en-US" b="0" kern="1200" cap="none" dirty="0">
                <a:solidFill>
                  <a:schemeClr val="bg1"/>
                </a:solidFill>
                <a:latin typeface="Gotham Light" charset="0"/>
              </a:rPr>
              <a:t>Removing secrets via </a:t>
            </a:r>
            <a:r>
              <a:rPr lang="en-US" b="0" kern="1200" cap="none" dirty="0">
                <a:solidFill>
                  <a:schemeClr val="bg1"/>
                </a:solidFill>
                <a:latin typeface="Gotham Light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Lookup Plugins</a:t>
            </a:r>
            <a:endParaRPr lang="en-US" b="0" kern="1200" cap="none" dirty="0">
              <a:solidFill>
                <a:schemeClr val="bg1"/>
              </a:solidFill>
              <a:latin typeface="Gotham Light" charset="0"/>
            </a:endParaRPr>
          </a:p>
          <a:p>
            <a:pPr marL="457200" lvl="1"/>
            <a:r>
              <a:rPr lang="en-US" dirty="0"/>
              <a:t>AWS Secrets Manager</a:t>
            </a:r>
          </a:p>
          <a:p>
            <a:pPr marL="457200" lvl="1"/>
            <a:r>
              <a:rPr lang="en-US" dirty="0" err="1">
                <a:solidFill>
                  <a:schemeClr val="bg1"/>
                </a:solidFill>
              </a:rPr>
              <a:t>Etcd</a:t>
            </a:r>
            <a:endParaRPr lang="en-US" dirty="0">
              <a:solidFill>
                <a:schemeClr val="bg1"/>
              </a:solidFill>
            </a:endParaRPr>
          </a:p>
          <a:p>
            <a:pPr marL="457200" lvl="1"/>
            <a:r>
              <a:rPr lang="en-US" dirty="0"/>
              <a:t>CyberArk</a:t>
            </a:r>
          </a:p>
          <a:p>
            <a:pPr marL="457200" lvl="1"/>
            <a:r>
              <a:rPr lang="en-US" dirty="0">
                <a:solidFill>
                  <a:schemeClr val="bg1"/>
                </a:solidFill>
              </a:rPr>
              <a:t>Keyring</a:t>
            </a:r>
          </a:p>
          <a:p>
            <a:pPr marL="457200" lvl="1"/>
            <a:r>
              <a:rPr lang="en-US" dirty="0" err="1"/>
              <a:t>Lastpass</a:t>
            </a:r>
            <a:endParaRPr lang="en-US" dirty="0"/>
          </a:p>
          <a:p>
            <a:pPr marL="457200" lvl="1"/>
            <a:r>
              <a:rPr lang="en-US" dirty="0" err="1">
                <a:solidFill>
                  <a:schemeClr val="bg1"/>
                </a:solidFill>
              </a:rPr>
              <a:t>OnePassword</a:t>
            </a:r>
            <a:endParaRPr lang="en-US" dirty="0">
              <a:solidFill>
                <a:schemeClr val="bg1"/>
              </a:solidFill>
            </a:endParaRPr>
          </a:p>
          <a:p>
            <a:pPr marL="457200" lvl="1"/>
            <a:r>
              <a:rPr lang="en-US" dirty="0" err="1"/>
              <a:t>HashiCorp</a:t>
            </a:r>
            <a:r>
              <a:rPr lang="en-US" dirty="0"/>
              <a:t> Vault</a:t>
            </a:r>
          </a:p>
          <a:p>
            <a:pPr marL="457200" lvl="1"/>
            <a:r>
              <a:rPr lang="en-US" dirty="0">
                <a:solidFill>
                  <a:schemeClr val="bg1"/>
                </a:solidFill>
              </a:rPr>
              <a:t>Redis</a:t>
            </a:r>
          </a:p>
          <a:p>
            <a:pPr marL="457200" lvl="1"/>
            <a:r>
              <a:rPr lang="en-US" dirty="0"/>
              <a:t>Thycotic Secret Server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24198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Logging</a:t>
            </a:r>
          </a:p>
        </p:txBody>
      </p:sp>
    </p:spTree>
    <p:extLst>
      <p:ext uri="{BB962C8B-B14F-4D97-AF65-F5344CB8AC3E}">
        <p14:creationId xmlns:p14="http://schemas.microsoft.com/office/powerpoint/2010/main" val="14548785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Knowing what’s going on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/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rcRect l="5556" r="5556"/>
          <a:stretch/>
        </p:blipFill>
        <p:spPr>
          <a:xfrm>
            <a:off x="6096000" y="0"/>
            <a:ext cx="6095999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2EFC5B8-3B47-2849-8EA5-F2FEB56E5D86}"/>
              </a:ext>
            </a:extLst>
          </p:cNvPr>
          <p:cNvSpPr txBox="1"/>
          <p:nvPr/>
        </p:nvSpPr>
        <p:spPr>
          <a:xfrm>
            <a:off x="1592508" y="6447461"/>
            <a:ext cx="359746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sz="800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"Inside the IBM 1403 line printer."</a:t>
            </a:r>
            <a:r>
              <a:rPr lang="en-US" sz="800" dirty="0">
                <a:solidFill>
                  <a:schemeClr val="bg1"/>
                </a:solidFill>
              </a:rPr>
              <a:t> by </a:t>
            </a:r>
            <a:r>
              <a:rPr lang="en-US" sz="800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phrenologist</a:t>
            </a:r>
            <a:r>
              <a:rPr lang="en-US" sz="800" dirty="0">
                <a:solidFill>
                  <a:schemeClr val="bg1"/>
                </a:solidFill>
              </a:rPr>
              <a:t> is licensed under </a:t>
            </a:r>
            <a:r>
              <a:rPr lang="en-US" sz="800" dirty="0">
                <a:solidFill>
                  <a:schemeClr val="bg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BY-NC 2.0 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Content Placeholder 13">
            <a:extLst>
              <a:ext uri="{FF2B5EF4-FFF2-40B4-BE49-F238E27FC236}">
                <a16:creationId xmlns:a16="http://schemas.microsoft.com/office/drawing/2014/main" id="{9A26F326-FFCB-DD40-8FF8-E8FD8A06681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14948" y="1346058"/>
            <a:ext cx="5152581" cy="5071894"/>
          </a:xfrm>
        </p:spPr>
        <p:txBody>
          <a:bodyPr/>
          <a:lstStyle/>
          <a:p>
            <a:pPr marL="228600" indent="-228600">
              <a:lnSpc>
                <a:spcPts val="1800"/>
              </a:lnSpc>
              <a:spcBef>
                <a:spcPts val="1200"/>
              </a:spcBef>
              <a:buClr>
                <a:schemeClr val="accent1"/>
              </a:buClr>
              <a:buFont typeface="Arial"/>
              <a:buChar char="•"/>
            </a:pPr>
            <a:r>
              <a:rPr lang="en-US" b="0" kern="1200" cap="none" dirty="0">
                <a:solidFill>
                  <a:schemeClr val="bg1"/>
                </a:solidFill>
                <a:latin typeface="Gotham Light" charset="0"/>
                <a:ea typeface="Gotham Light" charset="0"/>
                <a:cs typeface="Gotham Light" charset="0"/>
              </a:rPr>
              <a:t>Default </a:t>
            </a:r>
            <a:r>
              <a:rPr lang="en-US" b="0" kern="1200" cap="none" dirty="0" err="1">
                <a:solidFill>
                  <a:schemeClr val="bg1"/>
                </a:solidFill>
                <a:latin typeface="Gotham Light" charset="0"/>
                <a:ea typeface="Gotham Light" charset="0"/>
                <a:cs typeface="Gotham Light" charset="0"/>
              </a:rPr>
              <a:t>stdout</a:t>
            </a:r>
            <a:r>
              <a:rPr lang="en-US" b="0" kern="1200" cap="none" dirty="0">
                <a:solidFill>
                  <a:schemeClr val="bg1"/>
                </a:solidFill>
                <a:latin typeface="Gotham Light" charset="0"/>
                <a:ea typeface="Gotham Light" charset="0"/>
                <a:cs typeface="Gotham Light" charset="0"/>
              </a:rPr>
              <a:t> feeding </a:t>
            </a:r>
            <a:r>
              <a:rPr lang="en-US" b="0" kern="1200" cap="none" dirty="0" err="1">
                <a:solidFill>
                  <a:schemeClr val="bg1"/>
                </a:solidFill>
                <a:latin typeface="Gotham Light" charset="0"/>
                <a:ea typeface="Gotham Light" charset="0"/>
                <a:cs typeface="Gotham Light" charset="0"/>
              </a:rPr>
              <a:t>journald</a:t>
            </a:r>
            <a:endParaRPr lang="en-US" b="0" kern="1200" cap="none" dirty="0">
              <a:solidFill>
                <a:schemeClr val="bg1"/>
              </a:solidFill>
              <a:latin typeface="Gotham Light" charset="0"/>
              <a:ea typeface="Gotham Light" charset="0"/>
              <a:cs typeface="Gotham Light" charset="0"/>
            </a:endParaRPr>
          </a:p>
          <a:p>
            <a:pPr marL="228600" indent="-228600">
              <a:lnSpc>
                <a:spcPts val="1800"/>
              </a:lnSpc>
              <a:spcBef>
                <a:spcPts val="1200"/>
              </a:spcBef>
              <a:buClr>
                <a:schemeClr val="accent1"/>
              </a:buClr>
              <a:buFont typeface="Arial"/>
              <a:buChar char="•"/>
            </a:pPr>
            <a:r>
              <a:rPr lang="en-US" b="0" kern="1200" cap="none" dirty="0">
                <a:solidFill>
                  <a:schemeClr val="bg1"/>
                </a:solidFill>
                <a:latin typeface="Gotham Light" charset="0"/>
              </a:rPr>
              <a:t>Augmenting or replacing via </a:t>
            </a:r>
            <a:r>
              <a:rPr lang="en-US" b="0" kern="1200" cap="none" dirty="0">
                <a:solidFill>
                  <a:schemeClr val="bg1"/>
                </a:solidFill>
                <a:latin typeface="Gotham Light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Callback Plugins</a:t>
            </a:r>
            <a:endParaRPr lang="en-US" b="0" kern="1200" cap="none" dirty="0">
              <a:solidFill>
                <a:schemeClr val="bg1"/>
              </a:solidFill>
              <a:latin typeface="Gotham Light" charset="0"/>
            </a:endParaRPr>
          </a:p>
          <a:p>
            <a:pPr marL="457200" lvl="1"/>
            <a:r>
              <a:rPr lang="en-US" dirty="0"/>
              <a:t>JUnit xml files</a:t>
            </a:r>
          </a:p>
          <a:p>
            <a:pPr marL="457200" lvl="1"/>
            <a:r>
              <a:rPr lang="en-US" dirty="0">
                <a:solidFill>
                  <a:schemeClr val="bg1"/>
                </a:solidFill>
              </a:rPr>
              <a:t>JSON formatted </a:t>
            </a:r>
            <a:r>
              <a:rPr lang="en-US" dirty="0" err="1">
                <a:solidFill>
                  <a:schemeClr val="bg1"/>
                </a:solidFill>
              </a:rPr>
              <a:t>stdout</a:t>
            </a:r>
            <a:endParaRPr lang="en-US" dirty="0">
              <a:solidFill>
                <a:schemeClr val="bg1"/>
              </a:solidFill>
            </a:endParaRPr>
          </a:p>
          <a:p>
            <a:pPr marL="457200" lvl="1"/>
            <a:r>
              <a:rPr lang="en-US" dirty="0"/>
              <a:t>Syslog as JSON</a:t>
            </a:r>
            <a:endParaRPr lang="en-US" dirty="0">
              <a:solidFill>
                <a:schemeClr val="bg1"/>
              </a:solidFill>
            </a:endParaRPr>
          </a:p>
          <a:p>
            <a:pPr marL="457200" lvl="1"/>
            <a:r>
              <a:rPr lang="en-US" dirty="0"/>
              <a:t>Azure Log Analytics</a:t>
            </a:r>
          </a:p>
          <a:p>
            <a:pPr marL="457200" lvl="1"/>
            <a:r>
              <a:rPr lang="en-US" dirty="0" err="1">
                <a:solidFill>
                  <a:schemeClr val="bg1"/>
                </a:solidFill>
              </a:rPr>
              <a:t>LogDN</a:t>
            </a:r>
            <a:r>
              <a:rPr lang="en-US" dirty="0" err="1"/>
              <a:t>A</a:t>
            </a:r>
            <a:endParaRPr lang="en-US" dirty="0"/>
          </a:p>
          <a:p>
            <a:pPr marL="457200" lvl="1"/>
            <a:r>
              <a:rPr lang="en-US" dirty="0">
                <a:solidFill>
                  <a:schemeClr val="bg1"/>
                </a:solidFill>
              </a:rPr>
              <a:t>Foreman</a:t>
            </a:r>
          </a:p>
          <a:p>
            <a:pPr marL="457200" lvl="1"/>
            <a:r>
              <a:rPr lang="en-US" dirty="0"/>
              <a:t>Logstash</a:t>
            </a:r>
          </a:p>
          <a:p>
            <a:pPr marL="457200" lvl="1"/>
            <a:r>
              <a:rPr lang="en-US" dirty="0">
                <a:solidFill>
                  <a:schemeClr val="bg1"/>
                </a:solidFill>
              </a:rPr>
              <a:t>Nagios</a:t>
            </a:r>
          </a:p>
          <a:p>
            <a:pPr marL="457200" lvl="1"/>
            <a:r>
              <a:rPr lang="en-US" dirty="0"/>
              <a:t>Slack</a:t>
            </a:r>
          </a:p>
          <a:p>
            <a:pPr marL="457200" lvl="1"/>
            <a:r>
              <a:rPr lang="en-US" dirty="0">
                <a:solidFill>
                  <a:schemeClr val="bg1"/>
                </a:solidFill>
              </a:rPr>
              <a:t>Splunk</a:t>
            </a:r>
          </a:p>
          <a:p>
            <a:pPr marL="457200" lvl="1"/>
            <a:r>
              <a:rPr lang="en-US" dirty="0" err="1"/>
              <a:t>SumoLogic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59654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7"/>
          <p:cNvSpPr>
            <a:spLocks noGrp="1"/>
          </p:cNvSpPr>
          <p:nvPr>
            <p:ph type="title"/>
          </p:nvPr>
        </p:nvSpPr>
        <p:spPr>
          <a:xfrm>
            <a:off x="814948" y="440048"/>
            <a:ext cx="4588325" cy="769594"/>
          </a:xfrm>
        </p:spPr>
        <p:txBody>
          <a:bodyPr/>
          <a:lstStyle/>
          <a:p>
            <a:pPr algn="ctr"/>
            <a:r>
              <a:rPr lang="en-US" kern="0" dirty="0">
                <a:solidFill>
                  <a:schemeClr val="accent1"/>
                </a:solidFill>
                <a:latin typeface="Gotham Light" charset="0"/>
              </a:rPr>
              <a:t>Takeaways</a:t>
            </a:r>
            <a:endParaRPr lang="en-US" sz="2800" kern="0" dirty="0">
              <a:solidFill>
                <a:schemeClr val="accent1"/>
              </a:solidFill>
              <a:latin typeface="Gotham Light" charset="0"/>
            </a:endParaRP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11"/>
          </p:nvPr>
        </p:nvSpPr>
        <p:spPr>
          <a:xfrm>
            <a:off x="814948" y="1219035"/>
            <a:ext cx="4825831" cy="4433619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The ansible aspects of ATC are continuing forward by multiple contributors and quality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Ansible-pull can be leveraged as a framework for maintaining stateful Operating Systems at scale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96E173FB-AB82-6347-8B9F-DC6480985013}"/>
              </a:ext>
            </a:extLst>
          </p:cNvPr>
          <p:cNvSpPr txBox="1">
            <a:spLocks/>
          </p:cNvSpPr>
          <p:nvPr/>
        </p:nvSpPr>
        <p:spPr>
          <a:xfrm>
            <a:off x="5796217" y="3030071"/>
            <a:ext cx="6243383" cy="2491089"/>
          </a:xfrm>
          <a:prstGeom prst="rect">
            <a:avLst/>
          </a:prstGeom>
        </p:spPr>
        <p:txBody>
          <a:bodyPr wrap="square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368DD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Jonathan Gray</a:t>
            </a:r>
          </a:p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otham Light" charset="0"/>
              <a:ea typeface="Gotham Light" charset="0"/>
              <a:cs typeface="Gotham Light" charset="0"/>
            </a:endParaRPr>
          </a:p>
          <a:p>
            <a:pPr marL="0" marR="0" lvl="0" indent="0" algn="ctr" defTabSz="914400" rtl="0" eaLnBrk="1" fontAlgn="auto" latinLnBrk="0" hangingPunct="1">
              <a:lnSpc>
                <a:spcPts val="18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tham Light" charset="0"/>
                <a:ea typeface="Gotham Light" charset="0"/>
                <a:cs typeface="Gotham Light" charset="0"/>
              </a:rPr>
              <a:t>    Twitter : @jhg03a</a:t>
            </a:r>
          </a:p>
          <a:p>
            <a:pPr marL="0" marR="0" lvl="0" indent="0" algn="ctr" defTabSz="914400" rtl="0" eaLnBrk="1" fontAlgn="auto" latinLnBrk="0" hangingPunct="1">
              <a:lnSpc>
                <a:spcPts val="18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tham Light" charset="0"/>
                <a:ea typeface="Gotham Light" charset="0"/>
                <a:cs typeface="Gotham Light" charset="0"/>
              </a:rPr>
              <a:t>    GitHub : @jhg03a</a:t>
            </a:r>
          </a:p>
          <a:p>
            <a:pPr marL="0" marR="0" lvl="0" indent="0" algn="ctr" defTabSz="914400" rtl="0" eaLnBrk="1" fontAlgn="auto" latinLnBrk="0" hangingPunct="1">
              <a:lnSpc>
                <a:spcPts val="18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tham Light" charset="0"/>
                <a:ea typeface="Gotham Light" charset="0"/>
                <a:cs typeface="Gotham Light" charset="0"/>
              </a:rPr>
              <a:t>   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tham Light" charset="0"/>
                <a:ea typeface="Gotham Light" charset="0"/>
                <a:cs typeface="Gotham Light" charset="0"/>
              </a:rPr>
              <a:t>asf.slack.com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tham Light" charset="0"/>
                <a:ea typeface="Gotham Light" charset="0"/>
                <a:cs typeface="Gotham Light" charset="0"/>
              </a:rPr>
              <a:t> : @jhg03a</a:t>
            </a:r>
          </a:p>
          <a:p>
            <a:pPr marL="0" marR="0" lvl="0" indent="0" algn="ctr" defTabSz="914400" rtl="0" eaLnBrk="1" fontAlgn="auto" latinLnBrk="0" hangingPunct="1">
              <a:lnSpc>
                <a:spcPts val="18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tham Light" charset="0"/>
                <a:ea typeface="Gotham Light" charset="0"/>
                <a:cs typeface="Gotham Light" charset="0"/>
              </a:rPr>
              <a:t>    jhg03a@apache.org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5050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89385DC-4123-1E46-9050-EDA9DDAB32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87616" y="3991470"/>
            <a:ext cx="450961" cy="4509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0E958CA-DEE8-8647-B2D3-23DFAD8CA7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4227" y="4463149"/>
            <a:ext cx="297737" cy="297737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54B23456-37C4-384E-85DA-4DC9E05EA0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62796" y="4751642"/>
            <a:ext cx="520230" cy="52023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BB608C46-75F2-C944-B676-177D1A4E4FC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017885" y="5244141"/>
            <a:ext cx="297737" cy="29773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EE41398-C13D-EB44-AC48-98EFB2929E50}"/>
              </a:ext>
            </a:extLst>
          </p:cNvPr>
          <p:cNvSpPr txBox="1"/>
          <p:nvPr/>
        </p:nvSpPr>
        <p:spPr>
          <a:xfrm>
            <a:off x="4757996" y="6027003"/>
            <a:ext cx="304762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https://unsplash.com/photos/R4WCbazrD1g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</a:t>
            </a:r>
            <a:r>
              <a:rPr kumimoji="0" lang="en-US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about.twitter.com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</a:t>
            </a:r>
            <a:r>
              <a:rPr kumimoji="0" lang="en-US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en_us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/company/brand-</a:t>
            </a:r>
            <a:r>
              <a:rPr kumimoji="0" lang="en-US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resources.html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</a:t>
            </a:r>
            <a:r>
              <a:rPr kumimoji="0" lang="en-US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github.com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/logos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</a:t>
            </a:r>
            <a:r>
              <a:rPr kumimoji="0" lang="en-US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slack.com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/media-kit</a:t>
            </a:r>
            <a:b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</a:t>
            </a:r>
            <a:r>
              <a:rPr kumimoji="0" lang="en-US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commons.wikimedia.org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/wiki/</a:t>
            </a:r>
            <a:r>
              <a:rPr kumimoji="0" lang="en-US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File:Antu_mail-folder-sent.svg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21D42F-6DB2-834E-8A13-29D3453EDF9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11163" y="973496"/>
            <a:ext cx="3613490" cy="2028372"/>
          </a:xfrm>
          <a:prstGeom prst="rect">
            <a:avLst/>
          </a:prstGeom>
          <a:effectLst>
            <a:softEdge rad="50800"/>
          </a:effectLst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346875A-565C-294E-AEDF-379211D0C380}"/>
              </a:ext>
            </a:extLst>
          </p:cNvPr>
          <p:cNvCxnSpPr>
            <a:cxnSpLocks/>
          </p:cNvCxnSpPr>
          <p:nvPr/>
        </p:nvCxnSpPr>
        <p:spPr>
          <a:xfrm>
            <a:off x="5712488" y="973496"/>
            <a:ext cx="0" cy="4679158"/>
          </a:xfrm>
          <a:prstGeom prst="line">
            <a:avLst/>
          </a:prstGeom>
          <a:ln w="19050" cap="flat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09524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new</a:t>
            </a:r>
          </a:p>
        </p:txBody>
      </p:sp>
    </p:spTree>
    <p:extLst>
      <p:ext uri="{BB962C8B-B14F-4D97-AF65-F5344CB8AC3E}">
        <p14:creationId xmlns:p14="http://schemas.microsoft.com/office/powerpoint/2010/main" val="37847278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Committers This year – Ansible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marL="228600" lvl="0" indent="-228600">
              <a:spcBef>
                <a:spcPts val="1200"/>
              </a:spcBef>
              <a:buClr>
                <a:schemeClr val="accent1"/>
              </a:buClr>
              <a:buFont typeface="Arial"/>
              <a:buChar char="•"/>
            </a:pPr>
            <a:r>
              <a:rPr lang="en-US" b="0" kern="1200" cap="none" dirty="0">
                <a:solidFill>
                  <a:schemeClr val="bg1"/>
                </a:solidFill>
                <a:latin typeface="Gotham Light" charset="0"/>
                <a:ea typeface="Gotham Light" charset="0"/>
                <a:cs typeface="Gotham Light" charset="0"/>
              </a:rPr>
              <a:t>Ashish P</a:t>
            </a:r>
          </a:p>
          <a:p>
            <a:pPr marL="228600" lvl="0" indent="-228600">
              <a:spcBef>
                <a:spcPts val="1200"/>
              </a:spcBef>
              <a:buClr>
                <a:schemeClr val="accent1"/>
              </a:buClr>
              <a:buFont typeface="Arial"/>
              <a:buChar char="•"/>
            </a:pPr>
            <a:r>
              <a:rPr lang="en-US" b="0" kern="1200" cap="none" dirty="0">
                <a:solidFill>
                  <a:schemeClr val="bg1"/>
                </a:solidFill>
                <a:latin typeface="Gotham Light" charset="0"/>
                <a:ea typeface="Gotham Light" charset="0"/>
                <a:cs typeface="Gotham Light" charset="0"/>
              </a:rPr>
              <a:t>Eric Friedrich</a:t>
            </a:r>
          </a:p>
          <a:p>
            <a:pPr marL="228600" lvl="0" indent="-228600">
              <a:spcBef>
                <a:spcPts val="1200"/>
              </a:spcBef>
              <a:buClr>
                <a:schemeClr val="accent1"/>
              </a:buClr>
              <a:buFont typeface="Arial"/>
              <a:buChar char="•"/>
            </a:pPr>
            <a:r>
              <a:rPr lang="en-US" b="0" kern="1200" cap="none" dirty="0">
                <a:solidFill>
                  <a:schemeClr val="bg1"/>
                </a:solidFill>
                <a:latin typeface="Gotham Light" charset="0"/>
                <a:ea typeface="Gotham Light" charset="0"/>
                <a:cs typeface="Gotham Light" charset="0"/>
              </a:rPr>
              <a:t>Evan </a:t>
            </a:r>
            <a:r>
              <a:rPr lang="en-US" b="0" kern="1200" cap="none" dirty="0" err="1">
                <a:solidFill>
                  <a:schemeClr val="bg1"/>
                </a:solidFill>
                <a:latin typeface="Gotham Light" charset="0"/>
                <a:ea typeface="Gotham Light" charset="0"/>
                <a:cs typeface="Gotham Light" charset="0"/>
              </a:rPr>
              <a:t>Zelkowitz</a:t>
            </a:r>
            <a:endParaRPr lang="en-US" b="0" kern="1200" cap="none" dirty="0">
              <a:solidFill>
                <a:schemeClr val="bg1"/>
              </a:solidFill>
              <a:latin typeface="Gotham Light" charset="0"/>
              <a:ea typeface="Gotham Light" charset="0"/>
              <a:cs typeface="Gotham Light" charset="0"/>
            </a:endParaRPr>
          </a:p>
          <a:p>
            <a:pPr marL="228600" lvl="0" indent="-228600">
              <a:spcBef>
                <a:spcPts val="1200"/>
              </a:spcBef>
              <a:buClr>
                <a:schemeClr val="accent1"/>
              </a:buClr>
              <a:buFont typeface="Arial"/>
              <a:buChar char="•"/>
            </a:pPr>
            <a:r>
              <a:rPr lang="en-US" b="0" kern="1200" cap="none" dirty="0">
                <a:solidFill>
                  <a:schemeClr val="bg1"/>
                </a:solidFill>
                <a:latin typeface="Gotham Light" charset="0"/>
                <a:ea typeface="Gotham Light" charset="0"/>
                <a:cs typeface="Gotham Light" charset="0"/>
              </a:rPr>
              <a:t>Jeremy Mitchell</a:t>
            </a:r>
          </a:p>
          <a:p>
            <a:pPr marL="228600" lvl="0" indent="-228600">
              <a:spcBef>
                <a:spcPts val="1200"/>
              </a:spcBef>
              <a:buClr>
                <a:schemeClr val="accent1"/>
              </a:buClr>
              <a:buFont typeface="Arial"/>
              <a:buChar char="•"/>
            </a:pPr>
            <a:r>
              <a:rPr lang="en-US" b="0" kern="1200" cap="none" dirty="0">
                <a:solidFill>
                  <a:schemeClr val="bg1"/>
                </a:solidFill>
                <a:latin typeface="Gotham Light" charset="0"/>
                <a:ea typeface="Gotham Light" charset="0"/>
                <a:cs typeface="Gotham Light" charset="0"/>
              </a:rPr>
              <a:t>Jonathan G</a:t>
            </a:r>
          </a:p>
          <a:p>
            <a:pPr marL="228600" lvl="0" indent="-228600">
              <a:spcBef>
                <a:spcPts val="1200"/>
              </a:spcBef>
              <a:buClr>
                <a:schemeClr val="accent1"/>
              </a:buClr>
              <a:buFont typeface="Arial"/>
              <a:buChar char="•"/>
            </a:pPr>
            <a:r>
              <a:rPr lang="en-US" b="0" kern="1200" cap="none" dirty="0" err="1">
                <a:solidFill>
                  <a:schemeClr val="bg1"/>
                </a:solidFill>
                <a:latin typeface="Gotham Light" charset="0"/>
                <a:ea typeface="Gotham Light" charset="0"/>
                <a:cs typeface="Gotham Light" charset="0"/>
              </a:rPr>
              <a:t>Rawlin</a:t>
            </a:r>
            <a:r>
              <a:rPr lang="en-US" b="0" kern="1200" cap="none" dirty="0">
                <a:solidFill>
                  <a:schemeClr val="bg1"/>
                </a:solidFill>
                <a:latin typeface="Gotham Light" charset="0"/>
                <a:ea typeface="Gotham Light" charset="0"/>
                <a:cs typeface="Gotham Light" charset="0"/>
              </a:rPr>
              <a:t> Peters</a:t>
            </a:r>
          </a:p>
          <a:p>
            <a:pPr marL="228600" lvl="0" indent="-228600">
              <a:spcBef>
                <a:spcPts val="1200"/>
              </a:spcBef>
              <a:buClr>
                <a:schemeClr val="accent1"/>
              </a:buClr>
              <a:buFont typeface="Arial"/>
              <a:buChar char="•"/>
            </a:pPr>
            <a:r>
              <a:rPr lang="en-US" b="0" kern="1200" cap="none" dirty="0">
                <a:solidFill>
                  <a:schemeClr val="bg1"/>
                </a:solidFill>
                <a:latin typeface="Gotham Light" charset="0"/>
                <a:ea typeface="Gotham Light" charset="0"/>
                <a:cs typeface="Gotham Light" charset="0"/>
              </a:rPr>
              <a:t>Robert O Butts</a:t>
            </a:r>
          </a:p>
          <a:p>
            <a:pPr marL="228600" lvl="0" indent="-228600">
              <a:spcBef>
                <a:spcPts val="1200"/>
              </a:spcBef>
              <a:buClr>
                <a:schemeClr val="accent1"/>
              </a:buClr>
              <a:buFont typeface="Arial"/>
              <a:buChar char="•"/>
            </a:pPr>
            <a:r>
              <a:rPr lang="en-US" b="0" kern="1200" cap="none" dirty="0" err="1">
                <a:solidFill>
                  <a:schemeClr val="bg1"/>
                </a:solidFill>
                <a:latin typeface="Gotham Light" charset="0"/>
                <a:ea typeface="Gotham Light" charset="0"/>
                <a:cs typeface="Gotham Light" charset="0"/>
              </a:rPr>
              <a:t>Srijeet</a:t>
            </a:r>
            <a:r>
              <a:rPr lang="en-US" b="0" kern="1200" cap="none" dirty="0">
                <a:solidFill>
                  <a:schemeClr val="bg1"/>
                </a:solidFill>
                <a:latin typeface="Gotham Light" charset="0"/>
                <a:ea typeface="Gotham Light" charset="0"/>
                <a:cs typeface="Gotham Light" charset="0"/>
              </a:rPr>
              <a:t> Chatterjee</a:t>
            </a:r>
          </a:p>
          <a:p>
            <a:pPr marL="228600" lvl="0" indent="-228600">
              <a:spcBef>
                <a:spcPts val="1200"/>
              </a:spcBef>
              <a:buClr>
                <a:schemeClr val="accent1"/>
              </a:buClr>
              <a:buFont typeface="Arial"/>
              <a:buChar char="•"/>
            </a:pPr>
            <a:r>
              <a:rPr lang="en-US" b="0" kern="1200" cap="none" dirty="0">
                <a:solidFill>
                  <a:schemeClr val="bg1"/>
                </a:solidFill>
                <a:latin typeface="Gotham Light" charset="0"/>
                <a:ea typeface="Gotham Light" charset="0"/>
                <a:cs typeface="Gotham Light" charset="0"/>
              </a:rPr>
              <a:t>Steve Hamrick</a:t>
            </a:r>
          </a:p>
          <a:p>
            <a:pPr marL="228600" lvl="0" indent="-228600">
              <a:spcBef>
                <a:spcPts val="1200"/>
              </a:spcBef>
              <a:buClr>
                <a:schemeClr val="accent1"/>
              </a:buClr>
              <a:buFont typeface="Arial"/>
              <a:buChar char="•"/>
            </a:pPr>
            <a:r>
              <a:rPr lang="en-US" b="0" kern="1200" cap="none" dirty="0">
                <a:solidFill>
                  <a:schemeClr val="bg1"/>
                </a:solidFill>
                <a:latin typeface="Gotham Light" charset="0"/>
                <a:ea typeface="Gotham Light" charset="0"/>
                <a:cs typeface="Gotham Light" charset="0"/>
              </a:rPr>
              <a:t>Zach Hoffman</a:t>
            </a:r>
          </a:p>
          <a:p>
            <a:pPr marL="228600" lvl="0" indent="-228600">
              <a:spcBef>
                <a:spcPts val="1200"/>
              </a:spcBef>
              <a:buClr>
                <a:schemeClr val="accent1"/>
              </a:buClr>
              <a:buFont typeface="Arial"/>
              <a:buChar char="•"/>
            </a:pPr>
            <a:r>
              <a:rPr lang="en-US" b="0" kern="1200" cap="none" dirty="0">
                <a:solidFill>
                  <a:schemeClr val="bg1"/>
                </a:solidFill>
                <a:latin typeface="Gotham Light" charset="0"/>
                <a:ea typeface="Gotham Light" charset="0"/>
                <a:cs typeface="Gotham Light" charset="0"/>
              </a:rPr>
              <a:t>jhowar201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9340E3-33C2-A543-A31E-F2B36CCF7F82}"/>
              </a:ext>
            </a:extLst>
          </p:cNvPr>
          <p:cNvSpPr txBox="1"/>
          <p:nvPr/>
        </p:nvSpPr>
        <p:spPr>
          <a:xfrm>
            <a:off x="3521416" y="6425165"/>
            <a:ext cx="514916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800" dirty="0">
                <a:solidFill>
                  <a:prstClr val="white"/>
                </a:solidFill>
              </a:rPr>
              <a:t>git </a:t>
            </a:r>
            <a:r>
              <a:rPr lang="en-US" sz="800" dirty="0" err="1">
                <a:solidFill>
                  <a:prstClr val="white"/>
                </a:solidFill>
              </a:rPr>
              <a:t>shortlog</a:t>
            </a:r>
            <a:r>
              <a:rPr lang="en-US" sz="800" dirty="0">
                <a:solidFill>
                  <a:prstClr val="white"/>
                </a:solidFill>
              </a:rPr>
              <a:t> --no-merges -n -s --since "29 Sept 2020" -- infrastructure/ansible/ | tr -s ' ' ' ' | tr -s '\t' ' ' | cut -d' ' -f3- | sort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160662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Significant Changes merged This year – Ansible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800100" y="1400158"/>
            <a:ext cx="10157068" cy="4827277"/>
          </a:xfrm>
        </p:spPr>
        <p:txBody>
          <a:bodyPr/>
          <a:lstStyle/>
          <a:p>
            <a:pPr lvl="0">
              <a:spcBef>
                <a:spcPts val="1200"/>
              </a:spcBef>
              <a:buClr>
                <a:schemeClr val="accent1"/>
              </a:buClr>
            </a:pPr>
            <a:r>
              <a:rPr lang="en-US" dirty="0"/>
              <a:t>Feature</a:t>
            </a:r>
            <a:endParaRPr lang="en-US" b="0" kern="1200" cap="none" dirty="0">
              <a:solidFill>
                <a:schemeClr val="bg1"/>
              </a:solidFill>
              <a:latin typeface="Gotham Light" charset="0"/>
              <a:ea typeface="Gotham Light" charset="0"/>
              <a:cs typeface="Gotham Light" charset="0"/>
            </a:endParaRPr>
          </a:p>
          <a:p>
            <a:pPr marL="228600" lvl="0" indent="-228600">
              <a:spcBef>
                <a:spcPts val="1200"/>
              </a:spcBef>
              <a:buClr>
                <a:schemeClr val="accent1"/>
              </a:buClr>
              <a:buFont typeface="Arial"/>
              <a:buChar char="•"/>
            </a:pPr>
            <a:r>
              <a:rPr lang="en-US" b="0" kern="1200" cap="none" dirty="0">
                <a:solidFill>
                  <a:schemeClr val="bg1"/>
                </a:solidFill>
                <a:latin typeface="Gotham Light" charset="0"/>
                <a:ea typeface="Gotham Light" charset="0"/>
                <a:cs typeface="Gotham Light" charset="0"/>
              </a:rPr>
              <a:t>Add support for leveraging </a:t>
            </a:r>
            <a:r>
              <a:rPr lang="en-US" b="0" kern="1200" cap="none" dirty="0" err="1">
                <a:solidFill>
                  <a:schemeClr val="bg1"/>
                </a:solidFill>
                <a:latin typeface="Gotham Light" charset="0"/>
                <a:ea typeface="Gotham Light" charset="0"/>
                <a:cs typeface="Gotham Light" charset="0"/>
              </a:rPr>
              <a:t>Postgresql</a:t>
            </a:r>
            <a:r>
              <a:rPr lang="en-US" b="0" kern="1200" cap="none" dirty="0">
                <a:solidFill>
                  <a:schemeClr val="bg1"/>
                </a:solidFill>
                <a:latin typeface="Gotham Light" charset="0"/>
                <a:ea typeface="Gotham Light" charset="0"/>
                <a:cs typeface="Gotham Light" charset="0"/>
              </a:rPr>
              <a:t> versions &gt;9.6</a:t>
            </a:r>
          </a:p>
          <a:p>
            <a:pPr marL="228600" lvl="0" indent="-228600">
              <a:spcBef>
                <a:spcPts val="1200"/>
              </a:spcBef>
              <a:buClr>
                <a:schemeClr val="accent1"/>
              </a:buClr>
              <a:buFont typeface="Arial"/>
              <a:buChar char="•"/>
            </a:pPr>
            <a:r>
              <a:rPr lang="en-US" b="0" kern="1200" cap="none" dirty="0">
                <a:solidFill>
                  <a:schemeClr val="bg1"/>
                </a:solidFill>
                <a:latin typeface="Gotham Light" charset="0"/>
                <a:ea typeface="Gotham Light" charset="0"/>
                <a:cs typeface="Gotham Light" charset="0"/>
              </a:rPr>
              <a:t>Major performance improvement to the dataset loader role</a:t>
            </a:r>
          </a:p>
          <a:p>
            <a:pPr marL="228600" indent="-228600">
              <a:spcBef>
                <a:spcPts val="1200"/>
              </a:spcBef>
              <a:buClr>
                <a:schemeClr val="accent1"/>
              </a:buClr>
              <a:buFont typeface="Arial"/>
              <a:buChar char="•"/>
            </a:pPr>
            <a:r>
              <a:rPr lang="en-US" b="0" kern="1200" cap="none" dirty="0">
                <a:solidFill>
                  <a:schemeClr val="bg1"/>
                </a:solidFill>
                <a:latin typeface="Gotham Light" charset="0"/>
                <a:ea typeface="Gotham Light" charset="0"/>
                <a:cs typeface="Gotham Light" charset="0"/>
              </a:rPr>
              <a:t>Add/Switch default support from </a:t>
            </a:r>
            <a:r>
              <a:rPr lang="en-US" b="0" kern="1200" cap="none" dirty="0" err="1">
                <a:solidFill>
                  <a:schemeClr val="bg1"/>
                </a:solidFill>
                <a:latin typeface="Gotham Light" charset="0"/>
                <a:ea typeface="Gotham Light" charset="0"/>
                <a:cs typeface="Gotham Light" charset="0"/>
              </a:rPr>
              <a:t>Riak</a:t>
            </a:r>
            <a:r>
              <a:rPr lang="en-US" b="0" kern="1200" cap="none" dirty="0">
                <a:solidFill>
                  <a:schemeClr val="bg1"/>
                </a:solidFill>
                <a:latin typeface="Gotham Light" charset="0"/>
                <a:ea typeface="Gotham Light" charset="0"/>
                <a:cs typeface="Gotham Light" charset="0"/>
              </a:rPr>
              <a:t>-based Traffic Vault to be </a:t>
            </a:r>
            <a:r>
              <a:rPr lang="en-US" b="0" kern="1200" cap="none" dirty="0" err="1">
                <a:solidFill>
                  <a:schemeClr val="bg1"/>
                </a:solidFill>
                <a:latin typeface="Gotham Light" charset="0"/>
                <a:ea typeface="Gotham Light" charset="0"/>
                <a:cs typeface="Gotham Light" charset="0"/>
              </a:rPr>
              <a:t>Postgresql</a:t>
            </a:r>
            <a:r>
              <a:rPr lang="en-US" b="0" kern="1200" cap="none" dirty="0">
                <a:solidFill>
                  <a:schemeClr val="bg1"/>
                </a:solidFill>
                <a:latin typeface="Gotham Light" charset="0"/>
                <a:ea typeface="Gotham Light" charset="0"/>
                <a:cs typeface="Gotham Light" charset="0"/>
              </a:rPr>
              <a:t>-based</a:t>
            </a:r>
          </a:p>
          <a:p>
            <a:pPr marL="228600" indent="-228600">
              <a:spcBef>
                <a:spcPts val="1200"/>
              </a:spcBef>
              <a:buClr>
                <a:schemeClr val="accent1"/>
              </a:buClr>
              <a:buFont typeface="Arial"/>
              <a:buChar char="•"/>
            </a:pPr>
            <a:r>
              <a:rPr lang="en-US" b="0" kern="1200" cap="none" dirty="0">
                <a:solidFill>
                  <a:schemeClr val="bg1"/>
                </a:solidFill>
                <a:latin typeface="Gotham Light" charset="0"/>
                <a:ea typeface="Gotham Light" charset="0"/>
                <a:cs typeface="Gotham Light" charset="0"/>
              </a:rPr>
              <a:t>Add federations to initial </a:t>
            </a:r>
            <a:r>
              <a:rPr lang="en-US" b="0" kern="1200" cap="none" dirty="0" err="1">
                <a:solidFill>
                  <a:schemeClr val="bg1"/>
                </a:solidFill>
                <a:latin typeface="Gotham Light" charset="0"/>
                <a:ea typeface="Gotham Light" charset="0"/>
                <a:cs typeface="Gotham Light" charset="0"/>
              </a:rPr>
              <a:t>cdn</a:t>
            </a:r>
            <a:r>
              <a:rPr lang="en-US" b="0" kern="1200" cap="none" dirty="0">
                <a:solidFill>
                  <a:schemeClr val="bg1"/>
                </a:solidFill>
                <a:latin typeface="Gotham Light" charset="0"/>
                <a:ea typeface="Gotham Light" charset="0"/>
                <a:cs typeface="Gotham Light" charset="0"/>
              </a:rPr>
              <a:t> dataset</a:t>
            </a:r>
          </a:p>
          <a:p>
            <a:pPr lvl="0">
              <a:spcBef>
                <a:spcPts val="1200"/>
              </a:spcBef>
              <a:buClr>
                <a:schemeClr val="accent1"/>
              </a:buClr>
            </a:pPr>
            <a:r>
              <a:rPr lang="en-US" dirty="0"/>
              <a:t>Maintenance</a:t>
            </a:r>
            <a:endParaRPr lang="en-US" b="0" kern="1200" cap="none" dirty="0">
              <a:solidFill>
                <a:schemeClr val="bg1"/>
              </a:solidFill>
              <a:latin typeface="Gotham Light" charset="0"/>
              <a:ea typeface="Gotham Light" charset="0"/>
              <a:cs typeface="Gotham Light" charset="0"/>
            </a:endParaRPr>
          </a:p>
          <a:p>
            <a:pPr marL="228600" indent="-228600">
              <a:spcBef>
                <a:spcPts val="1200"/>
              </a:spcBef>
              <a:buClr>
                <a:schemeClr val="accent1"/>
              </a:buClr>
              <a:buFont typeface="Arial"/>
              <a:buChar char="•"/>
            </a:pPr>
            <a:r>
              <a:rPr lang="en-US" b="0" kern="1200" cap="none" dirty="0">
                <a:solidFill>
                  <a:schemeClr val="bg1"/>
                </a:solidFill>
                <a:latin typeface="Gotham Light" charset="0"/>
                <a:ea typeface="Gotham Light" charset="0"/>
                <a:cs typeface="Gotham Light" charset="0"/>
              </a:rPr>
              <a:t>Add support for TO Golang plugin configuration</a:t>
            </a:r>
          </a:p>
          <a:p>
            <a:pPr marL="228600" indent="-228600">
              <a:spcBef>
                <a:spcPts val="1200"/>
              </a:spcBef>
              <a:buClr>
                <a:schemeClr val="accent1"/>
              </a:buClr>
              <a:buFont typeface="Arial"/>
              <a:buChar char="•"/>
            </a:pPr>
            <a:r>
              <a:rPr lang="en-US" b="0" kern="1200" cap="none" dirty="0">
                <a:solidFill>
                  <a:schemeClr val="bg1"/>
                </a:solidFill>
                <a:latin typeface="Gotham Light" charset="0"/>
                <a:ea typeface="Gotham Light" charset="0"/>
                <a:cs typeface="Gotham Light" charset="0"/>
              </a:rPr>
              <a:t>Add/Switch default support from ORT to t3c</a:t>
            </a:r>
          </a:p>
          <a:p>
            <a:pPr marL="228600" lvl="0" indent="-228600">
              <a:spcBef>
                <a:spcPts val="1200"/>
              </a:spcBef>
              <a:buClr>
                <a:schemeClr val="accent1"/>
              </a:buClr>
              <a:buFont typeface="Arial"/>
              <a:buChar char="•"/>
            </a:pPr>
            <a:r>
              <a:rPr lang="en-US" b="0" kern="1200" cap="none" dirty="0">
                <a:solidFill>
                  <a:schemeClr val="bg1"/>
                </a:solidFill>
                <a:latin typeface="Gotham Light" charset="0"/>
                <a:ea typeface="Gotham Light" charset="0"/>
                <a:cs typeface="Gotham Light" charset="0"/>
              </a:rPr>
              <a:t>Separate out static file hosting from Traffic Ops</a:t>
            </a:r>
          </a:p>
          <a:p>
            <a:pPr marL="228600" lvl="0" indent="-228600">
              <a:spcBef>
                <a:spcPts val="1200"/>
              </a:spcBef>
              <a:buClr>
                <a:schemeClr val="accent1"/>
              </a:buClr>
              <a:buFont typeface="Arial"/>
              <a:buChar char="•"/>
            </a:pPr>
            <a:r>
              <a:rPr lang="en-US" b="0" kern="1200" cap="none" dirty="0">
                <a:solidFill>
                  <a:schemeClr val="bg1"/>
                </a:solidFill>
                <a:latin typeface="Gotham Light" charset="0"/>
                <a:ea typeface="Gotham Light" charset="0"/>
                <a:cs typeface="Gotham Light" charset="0"/>
              </a:rPr>
              <a:t>Performance and versioning updates to configuration defaults</a:t>
            </a:r>
          </a:p>
          <a:p>
            <a:pPr marL="228600" lvl="0" indent="-228600">
              <a:spcBef>
                <a:spcPts val="1200"/>
              </a:spcBef>
              <a:buClr>
                <a:schemeClr val="accent1"/>
              </a:buClr>
              <a:buFont typeface="Arial"/>
              <a:buChar char="•"/>
            </a:pPr>
            <a:r>
              <a:rPr lang="en-US" b="0" kern="1200" cap="none" dirty="0">
                <a:solidFill>
                  <a:schemeClr val="bg1"/>
                </a:solidFill>
                <a:latin typeface="Gotham Light" charset="0"/>
                <a:ea typeface="Gotham Light" charset="0"/>
                <a:cs typeface="Gotham Light" charset="0"/>
              </a:rPr>
              <a:t>Upgrade from Traffic Ops API 1.3 usage to 2.0</a:t>
            </a:r>
          </a:p>
          <a:p>
            <a:pPr marL="228600" lvl="0" indent="-228600">
              <a:spcBef>
                <a:spcPts val="1200"/>
              </a:spcBef>
              <a:buClr>
                <a:schemeClr val="accent1"/>
              </a:buClr>
              <a:buFont typeface="Arial"/>
              <a:buChar char="•"/>
            </a:pPr>
            <a:r>
              <a:rPr lang="en-US" b="0" kern="1200" cap="none" dirty="0">
                <a:solidFill>
                  <a:schemeClr val="bg1"/>
                </a:solidFill>
                <a:latin typeface="Gotham Light" charset="0"/>
                <a:ea typeface="Gotham Light" charset="0"/>
                <a:cs typeface="Gotham Light" charset="0"/>
              </a:rPr>
              <a:t>General bugfixes and Cleanup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9340E3-33C2-A543-A31E-F2B36CCF7F82}"/>
              </a:ext>
            </a:extLst>
          </p:cNvPr>
          <p:cNvSpPr txBox="1"/>
          <p:nvPr/>
        </p:nvSpPr>
        <p:spPr>
          <a:xfrm>
            <a:off x="4417487" y="6417952"/>
            <a:ext cx="33105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800" dirty="0">
                <a:solidFill>
                  <a:prstClr val="white"/>
                </a:solidFill>
              </a:rPr>
              <a:t>git </a:t>
            </a:r>
            <a:r>
              <a:rPr lang="en-US" sz="800" dirty="0" err="1">
                <a:solidFill>
                  <a:prstClr val="white"/>
                </a:solidFill>
              </a:rPr>
              <a:t>shortlog</a:t>
            </a:r>
            <a:r>
              <a:rPr lang="en-US" sz="800" dirty="0">
                <a:solidFill>
                  <a:prstClr val="white"/>
                </a:solidFill>
              </a:rPr>
              <a:t> --no-merges -n --since "29 Sept 2020" -- infrastructure/ansible/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426992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Continued unstable work – Ansible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814948" y="1391582"/>
            <a:ext cx="10157068" cy="4074835"/>
          </a:xfrm>
        </p:spPr>
        <p:txBody>
          <a:bodyPr/>
          <a:lstStyle/>
          <a:p>
            <a:pPr>
              <a:spcBef>
                <a:spcPts val="1200"/>
              </a:spcBef>
              <a:buClr>
                <a:schemeClr val="accent1"/>
              </a:buClr>
            </a:pPr>
            <a:r>
              <a:rPr lang="en-US" b="0" kern="1200" cap="none" dirty="0">
                <a:solidFill>
                  <a:schemeClr val="bg1"/>
                </a:solidFill>
                <a:latin typeface="Gotham Light" charset="0"/>
                <a:hlinkClick r:id="rId2"/>
              </a:rPr>
              <a:t>https://github.com/jhg03a/trafficcontrol/tree/ansible.refactor/infrastructure/ansible/</a:t>
            </a:r>
            <a:endParaRPr lang="en-US" b="0" kern="1200" cap="none" dirty="0">
              <a:solidFill>
                <a:schemeClr val="bg1"/>
              </a:solidFill>
              <a:latin typeface="Gotham Light" charset="0"/>
            </a:endParaRPr>
          </a:p>
          <a:p>
            <a:pPr>
              <a:spcBef>
                <a:spcPts val="1200"/>
              </a:spcBef>
              <a:buClr>
                <a:schemeClr val="accent1"/>
              </a:buClr>
            </a:pPr>
            <a:endParaRPr lang="en-US" b="0" kern="1200" cap="none" dirty="0">
              <a:solidFill>
                <a:schemeClr val="bg1"/>
              </a:solidFill>
              <a:latin typeface="Gotham Light" charset="0"/>
            </a:endParaRPr>
          </a:p>
          <a:p>
            <a:pPr>
              <a:spcBef>
                <a:spcPts val="1200"/>
              </a:spcBef>
              <a:buClr>
                <a:schemeClr val="accent1"/>
              </a:buClr>
            </a:pPr>
            <a:r>
              <a:rPr lang="en-US" dirty="0"/>
              <a:t>ATS</a:t>
            </a:r>
            <a:endParaRPr lang="en-US" b="0" kern="1200" cap="none" dirty="0">
              <a:solidFill>
                <a:schemeClr val="bg1"/>
              </a:solidFill>
              <a:latin typeface="Gotham Light" charset="0"/>
              <a:ea typeface="Gotham Light" charset="0"/>
              <a:cs typeface="Gotham Light" charset="0"/>
            </a:endParaRPr>
          </a:p>
          <a:p>
            <a:pPr marL="228600" lvl="0" indent="-228600">
              <a:spcBef>
                <a:spcPts val="1200"/>
              </a:spcBef>
              <a:buClr>
                <a:schemeClr val="accent1"/>
              </a:buClr>
              <a:buFont typeface="Arial"/>
              <a:buChar char="•"/>
            </a:pPr>
            <a:r>
              <a:rPr lang="en-US" b="0" kern="1200" cap="none" dirty="0">
                <a:solidFill>
                  <a:schemeClr val="bg1"/>
                </a:solidFill>
                <a:latin typeface="Gotham Light" charset="0"/>
                <a:ea typeface="Gotham Light" charset="0"/>
                <a:cs typeface="Gotham Light" charset="0"/>
              </a:rPr>
              <a:t>Add </a:t>
            </a:r>
            <a:r>
              <a:rPr lang="en-US" b="0" kern="1200" cap="none" dirty="0">
                <a:solidFill>
                  <a:schemeClr val="bg1"/>
                </a:solidFill>
                <a:latin typeface="Gotham Light" charset="0"/>
              </a:rPr>
              <a:t>support</a:t>
            </a:r>
            <a:r>
              <a:rPr lang="en-US" b="0" kern="1200" cap="none" dirty="0">
                <a:solidFill>
                  <a:schemeClr val="bg1"/>
                </a:solidFill>
                <a:latin typeface="Gotham Light" charset="0"/>
                <a:ea typeface="Gotham Light" charset="0"/>
                <a:cs typeface="Gotham Light" charset="0"/>
              </a:rPr>
              <a:t> to erase ATS cache data prior to reinstall</a:t>
            </a:r>
          </a:p>
          <a:p>
            <a:pPr marL="228600" lvl="0" indent="-228600">
              <a:spcBef>
                <a:spcPts val="1200"/>
              </a:spcBef>
              <a:buClr>
                <a:schemeClr val="accent1"/>
              </a:buClr>
              <a:buFont typeface="Arial"/>
              <a:buChar char="•"/>
            </a:pPr>
            <a:r>
              <a:rPr lang="en-US" b="0" kern="1200" cap="none" dirty="0">
                <a:solidFill>
                  <a:schemeClr val="bg1"/>
                </a:solidFill>
                <a:latin typeface="Gotham Light" charset="0"/>
                <a:ea typeface="Gotham Light" charset="0"/>
                <a:cs typeface="Gotham Light" charset="0"/>
              </a:rPr>
              <a:t>New ATS Profile/Parameter maintenance tooling</a:t>
            </a:r>
          </a:p>
          <a:p>
            <a:pPr marL="228600" lvl="0" indent="-228600">
              <a:spcBef>
                <a:spcPts val="1200"/>
              </a:spcBef>
              <a:buClr>
                <a:schemeClr val="accent1"/>
              </a:buClr>
              <a:buFont typeface="Arial"/>
              <a:buChar char="•"/>
            </a:pPr>
            <a:r>
              <a:rPr lang="en-US" b="0" kern="1200" cap="none" dirty="0">
                <a:solidFill>
                  <a:schemeClr val="bg1"/>
                </a:solidFill>
                <a:latin typeface="Gotham Light" charset="0"/>
                <a:ea typeface="Gotham Light" charset="0"/>
                <a:cs typeface="Gotham Light" charset="0"/>
              </a:rPr>
              <a:t>ATS8 support including a major overhaul/cleanup for parameters</a:t>
            </a:r>
          </a:p>
          <a:p>
            <a:pPr marL="228600" lvl="0" indent="-228600">
              <a:spcBef>
                <a:spcPts val="1200"/>
              </a:spcBef>
              <a:buClr>
                <a:schemeClr val="accent1"/>
              </a:buClr>
              <a:buFont typeface="Arial"/>
              <a:buChar char="•"/>
            </a:pPr>
            <a:r>
              <a:rPr lang="en-US" b="0" kern="1200" cap="none" dirty="0">
                <a:solidFill>
                  <a:schemeClr val="bg1"/>
                </a:solidFill>
                <a:latin typeface="Gotham Light" charset="0"/>
                <a:ea typeface="Gotham Light" charset="0"/>
                <a:cs typeface="Gotham Light" charset="0"/>
              </a:rPr>
              <a:t>Support for automatically building ATS Profiles by hardware variance</a:t>
            </a:r>
          </a:p>
          <a:p>
            <a:pPr marL="228600" lvl="0" indent="-228600">
              <a:spcBef>
                <a:spcPts val="1200"/>
              </a:spcBef>
              <a:buClr>
                <a:schemeClr val="accent1"/>
              </a:buClr>
              <a:buFont typeface="Arial"/>
              <a:buChar char="•"/>
            </a:pPr>
            <a:endParaRPr lang="en-US" b="0" kern="1200" cap="none" dirty="0">
              <a:solidFill>
                <a:schemeClr val="bg1"/>
              </a:solidFill>
              <a:latin typeface="Gotham Light" charset="0"/>
              <a:ea typeface="Gotham Light" charset="0"/>
              <a:cs typeface="Gotham Light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9340E3-33C2-A543-A31E-F2B36CCF7F82}"/>
              </a:ext>
            </a:extLst>
          </p:cNvPr>
          <p:cNvSpPr txBox="1"/>
          <p:nvPr/>
        </p:nvSpPr>
        <p:spPr>
          <a:xfrm>
            <a:off x="4417487" y="6417952"/>
            <a:ext cx="33105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800" dirty="0">
                <a:solidFill>
                  <a:prstClr val="white"/>
                </a:solidFill>
              </a:rPr>
              <a:t>git </a:t>
            </a:r>
            <a:r>
              <a:rPr lang="en-US" sz="800" dirty="0" err="1">
                <a:solidFill>
                  <a:prstClr val="white"/>
                </a:solidFill>
              </a:rPr>
              <a:t>shortlog</a:t>
            </a:r>
            <a:r>
              <a:rPr lang="en-US" sz="800" dirty="0">
                <a:solidFill>
                  <a:prstClr val="white"/>
                </a:solidFill>
              </a:rPr>
              <a:t> --no-merges -n --since "29 Sept 2020" -- infrastructure/ansible/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987740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Continued unstable work – Ansible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814948" y="1391582"/>
            <a:ext cx="10157068" cy="4074835"/>
          </a:xfrm>
        </p:spPr>
        <p:txBody>
          <a:bodyPr/>
          <a:lstStyle/>
          <a:p>
            <a:pPr>
              <a:spcBef>
                <a:spcPts val="1200"/>
              </a:spcBef>
              <a:buClr>
                <a:schemeClr val="accent1"/>
              </a:buClr>
            </a:pPr>
            <a:r>
              <a:rPr lang="en-US" b="0" kern="1200" cap="none" dirty="0">
                <a:solidFill>
                  <a:schemeClr val="bg1"/>
                </a:solidFill>
                <a:latin typeface="Gotham Light" charset="0"/>
                <a:hlinkClick r:id="rId2"/>
              </a:rPr>
              <a:t>https://github.com/jhg03a/trafficcontrol/tree/ansible.refactor/infrastructure/ansible/</a:t>
            </a:r>
            <a:endParaRPr lang="en-US" b="0" kern="1200" cap="none" dirty="0">
              <a:solidFill>
                <a:schemeClr val="bg1"/>
              </a:solidFill>
              <a:latin typeface="Gotham Light" charset="0"/>
            </a:endParaRPr>
          </a:p>
          <a:p>
            <a:pPr>
              <a:spcBef>
                <a:spcPts val="1200"/>
              </a:spcBef>
              <a:buClr>
                <a:schemeClr val="accent1"/>
              </a:buClr>
            </a:pPr>
            <a:endParaRPr lang="en-US" b="0" kern="1200" cap="none" dirty="0">
              <a:solidFill>
                <a:schemeClr val="bg1"/>
              </a:solidFill>
              <a:latin typeface="Gotham Light" charset="0"/>
            </a:endParaRPr>
          </a:p>
          <a:p>
            <a:pPr>
              <a:spcBef>
                <a:spcPts val="1200"/>
              </a:spcBef>
              <a:buClr>
                <a:schemeClr val="accent1"/>
              </a:buClr>
            </a:pPr>
            <a:r>
              <a:rPr lang="en-US" dirty="0"/>
              <a:t>Dataset Loader</a:t>
            </a:r>
            <a:endParaRPr lang="en-US" b="0" kern="1200" cap="none" dirty="0">
              <a:solidFill>
                <a:schemeClr val="bg1"/>
              </a:solidFill>
              <a:latin typeface="Gotham Light" charset="0"/>
              <a:ea typeface="Gotham Light" charset="0"/>
              <a:cs typeface="Gotham Light" charset="0"/>
            </a:endParaRPr>
          </a:p>
          <a:p>
            <a:pPr marL="228600" lvl="0" indent="-228600">
              <a:spcBef>
                <a:spcPts val="1200"/>
              </a:spcBef>
              <a:buClr>
                <a:schemeClr val="accent1"/>
              </a:buClr>
              <a:buFont typeface="Arial"/>
              <a:buChar char="•"/>
            </a:pPr>
            <a:r>
              <a:rPr lang="en-US" b="0" kern="1200" cap="none" dirty="0">
                <a:solidFill>
                  <a:schemeClr val="bg1"/>
                </a:solidFill>
                <a:latin typeface="Gotham Light" charset="0"/>
                <a:ea typeface="Gotham Light" charset="0"/>
                <a:cs typeface="Gotham Light" charset="0"/>
              </a:rPr>
              <a:t>Add per component TO server defaults</a:t>
            </a:r>
          </a:p>
          <a:p>
            <a:pPr marL="228600" lvl="0" indent="-228600">
              <a:spcBef>
                <a:spcPts val="1200"/>
              </a:spcBef>
              <a:buClr>
                <a:schemeClr val="accent1"/>
              </a:buClr>
              <a:buFont typeface="Arial"/>
              <a:buChar char="•"/>
            </a:pPr>
            <a:r>
              <a:rPr lang="en-US" b="0" kern="1200" cap="none" dirty="0">
                <a:solidFill>
                  <a:schemeClr val="bg1"/>
                </a:solidFill>
                <a:latin typeface="Gotham Light" charset="0"/>
                <a:ea typeface="Gotham Light" charset="0"/>
                <a:cs typeface="Gotham Light" charset="0"/>
              </a:rPr>
              <a:t>General refactor and cleanup of the dataset loader role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9340E3-33C2-A543-A31E-F2B36CCF7F82}"/>
              </a:ext>
            </a:extLst>
          </p:cNvPr>
          <p:cNvSpPr txBox="1"/>
          <p:nvPr/>
        </p:nvSpPr>
        <p:spPr>
          <a:xfrm>
            <a:off x="4417487" y="6417952"/>
            <a:ext cx="33105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git </a:t>
            </a:r>
            <a:r>
              <a:rPr kumimoji="0" lang="en-US" sz="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shortlog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--no-merges -n --since "29 Sept 2020" -- infrastructure/ansible/</a:t>
            </a:r>
          </a:p>
        </p:txBody>
      </p:sp>
    </p:spTree>
    <p:extLst>
      <p:ext uri="{BB962C8B-B14F-4D97-AF65-F5344CB8AC3E}">
        <p14:creationId xmlns:p14="http://schemas.microsoft.com/office/powerpoint/2010/main" val="22927465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Continued unstable work – Ansible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814948" y="1391582"/>
            <a:ext cx="10157068" cy="4074835"/>
          </a:xfrm>
        </p:spPr>
        <p:txBody>
          <a:bodyPr/>
          <a:lstStyle/>
          <a:p>
            <a:pPr>
              <a:spcBef>
                <a:spcPts val="1200"/>
              </a:spcBef>
              <a:buClr>
                <a:schemeClr val="accent1"/>
              </a:buClr>
            </a:pPr>
            <a:r>
              <a:rPr lang="en-US" b="0" kern="1200" cap="none" dirty="0">
                <a:solidFill>
                  <a:schemeClr val="bg1"/>
                </a:solidFill>
                <a:latin typeface="Gotham Light" charset="0"/>
                <a:hlinkClick r:id="rId2"/>
              </a:rPr>
              <a:t>https://github.com/jhg03a/trafficcontrol/tree/ansible.refactor/infrastructure/ansible/</a:t>
            </a:r>
            <a:endParaRPr lang="en-US" b="0" kern="1200" cap="none" dirty="0">
              <a:solidFill>
                <a:schemeClr val="bg1"/>
              </a:solidFill>
              <a:latin typeface="Gotham Light" charset="0"/>
            </a:endParaRPr>
          </a:p>
          <a:p>
            <a:pPr>
              <a:spcBef>
                <a:spcPts val="1200"/>
              </a:spcBef>
              <a:buClr>
                <a:schemeClr val="accent1"/>
              </a:buClr>
            </a:pPr>
            <a:endParaRPr lang="en-US" b="0" kern="1200" cap="none" dirty="0">
              <a:solidFill>
                <a:schemeClr val="bg1"/>
              </a:solidFill>
              <a:latin typeface="Gotham Light" charset="0"/>
            </a:endParaRPr>
          </a:p>
          <a:p>
            <a:pPr>
              <a:spcBef>
                <a:spcPts val="1200"/>
              </a:spcBef>
              <a:buClr>
                <a:schemeClr val="accent1"/>
              </a:buClr>
            </a:pPr>
            <a:r>
              <a:rPr lang="en-US" dirty="0"/>
              <a:t>TODB</a:t>
            </a:r>
            <a:endParaRPr lang="en-US" b="0" kern="1200" cap="none" dirty="0">
              <a:solidFill>
                <a:schemeClr val="bg1"/>
              </a:solidFill>
              <a:latin typeface="Gotham Light" charset="0"/>
              <a:ea typeface="Gotham Light" charset="0"/>
              <a:cs typeface="Gotham Light" charset="0"/>
            </a:endParaRPr>
          </a:p>
          <a:p>
            <a:pPr marL="228600" lvl="0" indent="-228600">
              <a:spcBef>
                <a:spcPts val="1200"/>
              </a:spcBef>
              <a:buClr>
                <a:schemeClr val="accent1"/>
              </a:buClr>
              <a:buFont typeface="Arial"/>
              <a:buChar char="•"/>
            </a:pPr>
            <a:r>
              <a:rPr lang="en-US" b="0" kern="1200" cap="none" dirty="0">
                <a:solidFill>
                  <a:schemeClr val="bg1"/>
                </a:solidFill>
                <a:latin typeface="Gotham Light" charset="0"/>
                <a:ea typeface="Gotham Light" charset="0"/>
                <a:cs typeface="Gotham Light" charset="0"/>
              </a:rPr>
              <a:t>TODB IPv6 support</a:t>
            </a:r>
          </a:p>
          <a:p>
            <a:pPr marL="228600" lvl="0" indent="-228600">
              <a:spcBef>
                <a:spcPts val="1200"/>
              </a:spcBef>
              <a:buClr>
                <a:schemeClr val="accent1"/>
              </a:buClr>
              <a:buFont typeface="Arial"/>
              <a:buChar char="•"/>
            </a:pPr>
            <a:r>
              <a:rPr lang="en-US" b="0" kern="1200" cap="none" dirty="0">
                <a:solidFill>
                  <a:schemeClr val="bg1"/>
                </a:solidFill>
                <a:latin typeface="Gotham Light" charset="0"/>
                <a:ea typeface="Gotham Light" charset="0"/>
                <a:cs typeface="Gotham Light" charset="0"/>
              </a:rPr>
              <a:t>TODB Waterfall replication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9340E3-33C2-A543-A31E-F2B36CCF7F82}"/>
              </a:ext>
            </a:extLst>
          </p:cNvPr>
          <p:cNvSpPr txBox="1"/>
          <p:nvPr/>
        </p:nvSpPr>
        <p:spPr>
          <a:xfrm>
            <a:off x="4417487" y="6417952"/>
            <a:ext cx="33105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git </a:t>
            </a:r>
            <a:r>
              <a:rPr kumimoji="0" lang="en-US" sz="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shortlog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--no-merges -n --since "29 Sept 2020" -- infrastructure/ansible/</a:t>
            </a:r>
          </a:p>
        </p:txBody>
      </p:sp>
    </p:spTree>
    <p:extLst>
      <p:ext uri="{BB962C8B-B14F-4D97-AF65-F5344CB8AC3E}">
        <p14:creationId xmlns:p14="http://schemas.microsoft.com/office/powerpoint/2010/main" val="40183930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Continued unstable work – Ansible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814948" y="1391582"/>
            <a:ext cx="10157068" cy="4074835"/>
          </a:xfrm>
        </p:spPr>
        <p:txBody>
          <a:bodyPr/>
          <a:lstStyle/>
          <a:p>
            <a:pPr>
              <a:spcBef>
                <a:spcPts val="1200"/>
              </a:spcBef>
              <a:buClr>
                <a:schemeClr val="accent1"/>
              </a:buClr>
            </a:pPr>
            <a:r>
              <a:rPr lang="en-US" b="0" kern="1200" cap="none" dirty="0">
                <a:solidFill>
                  <a:schemeClr val="bg1"/>
                </a:solidFill>
                <a:latin typeface="Gotham Light" charset="0"/>
                <a:hlinkClick r:id="rId2"/>
              </a:rPr>
              <a:t>https://github.com/jhg03a/trafficcontrol/tree/ansible.refactor/infrastructure/ansible/</a:t>
            </a:r>
            <a:endParaRPr lang="en-US" b="0" kern="1200" cap="none" dirty="0">
              <a:solidFill>
                <a:schemeClr val="bg1"/>
              </a:solidFill>
              <a:latin typeface="Gotham Light" charset="0"/>
            </a:endParaRPr>
          </a:p>
          <a:p>
            <a:pPr>
              <a:spcBef>
                <a:spcPts val="1200"/>
              </a:spcBef>
              <a:buClr>
                <a:schemeClr val="accent1"/>
              </a:buClr>
            </a:pPr>
            <a:endParaRPr lang="en-US" b="0" kern="1200" cap="none" dirty="0">
              <a:solidFill>
                <a:schemeClr val="bg1"/>
              </a:solidFill>
              <a:latin typeface="Gotham Light" charset="0"/>
            </a:endParaRPr>
          </a:p>
          <a:p>
            <a:pPr>
              <a:spcBef>
                <a:spcPts val="1200"/>
              </a:spcBef>
              <a:buClr>
                <a:schemeClr val="accent1"/>
              </a:buClr>
            </a:pPr>
            <a:r>
              <a:rPr lang="en-US" dirty="0"/>
              <a:t>MISC</a:t>
            </a:r>
            <a:endParaRPr lang="en-US" b="0" kern="1200" cap="none" dirty="0">
              <a:solidFill>
                <a:schemeClr val="bg1"/>
              </a:solidFill>
              <a:latin typeface="Gotham Light" charset="0"/>
              <a:ea typeface="Gotham Light" charset="0"/>
              <a:cs typeface="Gotham Light" charset="0"/>
            </a:endParaRPr>
          </a:p>
          <a:p>
            <a:pPr marL="228600" lvl="0" indent="-228600">
              <a:spcBef>
                <a:spcPts val="1200"/>
              </a:spcBef>
              <a:buClr>
                <a:schemeClr val="accent1"/>
              </a:buClr>
              <a:buFont typeface="Arial"/>
              <a:buChar char="•"/>
            </a:pPr>
            <a:r>
              <a:rPr lang="en-US" b="0" kern="1200" cap="none" dirty="0">
                <a:solidFill>
                  <a:schemeClr val="bg1"/>
                </a:solidFill>
                <a:latin typeface="Gotham Light" charset="0"/>
                <a:ea typeface="Gotham Light" charset="0"/>
                <a:cs typeface="Gotham Light" charset="0"/>
              </a:rPr>
              <a:t>TO Let’s Encrypt configuration support</a:t>
            </a:r>
          </a:p>
          <a:p>
            <a:pPr marL="228600" lvl="0" indent="-228600">
              <a:spcBef>
                <a:spcPts val="1200"/>
              </a:spcBef>
              <a:buClr>
                <a:schemeClr val="accent1"/>
              </a:buClr>
              <a:buFont typeface="Arial"/>
              <a:buChar char="•"/>
            </a:pPr>
            <a:r>
              <a:rPr lang="en-US" b="0" kern="1200" cap="none" dirty="0">
                <a:solidFill>
                  <a:schemeClr val="bg1"/>
                </a:solidFill>
                <a:latin typeface="Gotham Light" charset="0"/>
                <a:ea typeface="Gotham Light" charset="0"/>
                <a:cs typeface="Gotham Light" charset="0"/>
              </a:rPr>
              <a:t>TP UI Default value improvements</a:t>
            </a:r>
          </a:p>
          <a:p>
            <a:pPr marL="228600" lvl="0" indent="-228600">
              <a:spcBef>
                <a:spcPts val="1200"/>
              </a:spcBef>
              <a:buClr>
                <a:schemeClr val="accent1"/>
              </a:buClr>
              <a:buFont typeface="Arial"/>
              <a:buChar char="•"/>
            </a:pPr>
            <a:r>
              <a:rPr lang="en-US" b="0" kern="1200" cap="none" dirty="0">
                <a:solidFill>
                  <a:schemeClr val="bg1"/>
                </a:solidFill>
                <a:latin typeface="Gotham Light" charset="0"/>
                <a:ea typeface="Gotham Light" charset="0"/>
                <a:cs typeface="Gotham Light" charset="0"/>
              </a:rPr>
              <a:t>General performance improvements and bugfixes</a:t>
            </a:r>
          </a:p>
          <a:p>
            <a:pPr marL="228600" lvl="0" indent="-228600">
              <a:spcBef>
                <a:spcPts val="1200"/>
              </a:spcBef>
              <a:buClr>
                <a:schemeClr val="accent1"/>
              </a:buClr>
              <a:buFont typeface="Arial"/>
              <a:buChar char="•"/>
            </a:pPr>
            <a:endParaRPr lang="en-US" b="0" kern="1200" cap="none" dirty="0">
              <a:solidFill>
                <a:schemeClr val="bg1"/>
              </a:solidFill>
              <a:latin typeface="Gotham Light" charset="0"/>
              <a:ea typeface="Gotham Light" charset="0"/>
              <a:cs typeface="Gotham Light" charset="0"/>
            </a:endParaRPr>
          </a:p>
          <a:p>
            <a:pPr marL="228600" lvl="0" indent="-228600">
              <a:spcBef>
                <a:spcPts val="1200"/>
              </a:spcBef>
              <a:buClr>
                <a:schemeClr val="accent1"/>
              </a:buClr>
              <a:buFont typeface="Arial"/>
              <a:buChar char="•"/>
            </a:pPr>
            <a:r>
              <a:rPr lang="en-US" b="0" kern="1200" cap="none" dirty="0">
                <a:solidFill>
                  <a:schemeClr val="bg1"/>
                </a:solidFill>
                <a:latin typeface="Gotham Light" charset="0"/>
                <a:ea typeface="Gotham Light" charset="0"/>
                <a:cs typeface="Gotham Light" charset="0"/>
              </a:rPr>
              <a:t>Testing!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9340E3-33C2-A543-A31E-F2B36CCF7F82}"/>
              </a:ext>
            </a:extLst>
          </p:cNvPr>
          <p:cNvSpPr txBox="1"/>
          <p:nvPr/>
        </p:nvSpPr>
        <p:spPr>
          <a:xfrm>
            <a:off x="4417487" y="6417952"/>
            <a:ext cx="33105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git </a:t>
            </a:r>
            <a:r>
              <a:rPr kumimoji="0" lang="en-US" sz="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shortlog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--no-merges -n --since "29 Sept 2020" -- infrastructure/ansible/</a:t>
            </a:r>
          </a:p>
        </p:txBody>
      </p:sp>
    </p:spTree>
    <p:extLst>
      <p:ext uri="{BB962C8B-B14F-4D97-AF65-F5344CB8AC3E}">
        <p14:creationId xmlns:p14="http://schemas.microsoft.com/office/powerpoint/2010/main" val="3261130163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peaker's Bureau Master Slides Dark">
  <a:themeElements>
    <a:clrScheme name="Custom 3">
      <a:dk1>
        <a:srgbClr val="050505"/>
      </a:dk1>
      <a:lt1>
        <a:srgbClr val="FFFFFF"/>
      </a:lt1>
      <a:dk2>
        <a:srgbClr val="2A2B2C"/>
      </a:dk2>
      <a:lt2>
        <a:srgbClr val="A4A4A4"/>
      </a:lt2>
      <a:accent1>
        <a:srgbClr val="368DD4"/>
      </a:accent1>
      <a:accent2>
        <a:srgbClr val="1ACFE1"/>
      </a:accent2>
      <a:accent3>
        <a:srgbClr val="FB533E"/>
      </a:accent3>
      <a:accent4>
        <a:srgbClr val="46C583"/>
      </a:accent4>
      <a:accent5>
        <a:srgbClr val="BC42D3"/>
      </a:accent5>
      <a:accent6>
        <a:srgbClr val="FF9170"/>
      </a:accent6>
      <a:hlink>
        <a:srgbClr val="2B74AD"/>
      </a:hlink>
      <a:folHlink>
        <a:srgbClr val="1D1D1D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19050">
          <a:solidFill>
            <a:schemeClr val="accent1"/>
          </a:solidFill>
        </a:ln>
      </a:spPr>
      <a:bodyPr rtlCol="0" anchor="ctr"/>
      <a:lstStyle>
        <a:defPPr algn="ctr">
          <a:defRPr cap="all" dirty="0">
            <a:solidFill>
              <a:schemeClr val="accent1"/>
            </a:solidFill>
            <a:latin typeface="Gotham Book" charset="0"/>
            <a:ea typeface="Gotham Book" charset="0"/>
            <a:cs typeface="Gotham Book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Speaker's Bureau Master Slides Dark">
  <a:themeElements>
    <a:clrScheme name="Custom 71">
      <a:dk1>
        <a:srgbClr val="050505"/>
      </a:dk1>
      <a:lt1>
        <a:srgbClr val="FFFFFF"/>
      </a:lt1>
      <a:dk2>
        <a:srgbClr val="2A2B2C"/>
      </a:dk2>
      <a:lt2>
        <a:srgbClr val="A4A4A4"/>
      </a:lt2>
      <a:accent1>
        <a:srgbClr val="368DD4"/>
      </a:accent1>
      <a:accent2>
        <a:srgbClr val="1ACFE1"/>
      </a:accent2>
      <a:accent3>
        <a:srgbClr val="FB533E"/>
      </a:accent3>
      <a:accent4>
        <a:srgbClr val="46C583"/>
      </a:accent4>
      <a:accent5>
        <a:srgbClr val="BC42D3"/>
      </a:accent5>
      <a:accent6>
        <a:srgbClr val="FF9170"/>
      </a:accent6>
      <a:hlink>
        <a:srgbClr val="1D1D1D"/>
      </a:hlink>
      <a:folHlink>
        <a:srgbClr val="1D1D1D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19050">
          <a:solidFill>
            <a:schemeClr val="accent1"/>
          </a:solidFill>
        </a:ln>
      </a:spPr>
      <a:bodyPr rtlCol="0" anchor="ctr"/>
      <a:lstStyle>
        <a:defPPr algn="ctr">
          <a:defRPr cap="all" dirty="0">
            <a:solidFill>
              <a:schemeClr val="accent1"/>
            </a:solidFill>
            <a:latin typeface="Gotham Book" charset="0"/>
            <a:ea typeface="Gotham Book" charset="0"/>
            <a:cs typeface="Gotham Book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2AC8AC94B0FBF428580BBC9AB13B914" ma:contentTypeVersion="10" ma:contentTypeDescription="Create a new document." ma:contentTypeScope="" ma:versionID="013c412a60dcfafb6be7a483522b6f20">
  <xsd:schema xmlns:xsd="http://www.w3.org/2001/XMLSchema" xmlns:xs="http://www.w3.org/2001/XMLSchema" xmlns:p="http://schemas.microsoft.com/office/2006/metadata/properties" xmlns:ns2="6d0c10d1-9f68-4478-b131-073214652608" targetNamespace="http://schemas.microsoft.com/office/2006/metadata/properties" ma:root="true" ma:fieldsID="5481c229d08caf5ecd7fbfa81a4891b1" ns2:_="">
    <xsd:import namespace="6d0c10d1-9f68-4478-b131-07321465260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LengthInSecond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0c10d1-9f68-4478-b131-07321465260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3" nillable="true" ma:displayName="Length (seconds)" ma:internalName="MediaLengthInSeconds" ma:readOnly="true">
      <xsd:simpleType>
        <xsd:restriction base="dms:Unknown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EAA28A4-E448-4177-9EF8-BF2F7548297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d0c10d1-9f68-4478-b131-07321465260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7F8BA97-64E7-4994-BA36-24EFC2AAD750}">
  <ds:schemaRefs>
    <ds:schemaRef ds:uri="http://purl.org/dc/terms/"/>
    <ds:schemaRef ds:uri="http://schemas.microsoft.com/office/2006/metadata/properties"/>
    <ds:schemaRef ds:uri="http://purl.org/dc/elements/1.1/"/>
    <ds:schemaRef ds:uri="http://www.w3.org/XML/1998/namespace"/>
    <ds:schemaRef ds:uri="6d0c10d1-9f68-4478-b131-073214652608"/>
    <ds:schemaRef ds:uri="http://schemas.microsoft.com/office/infopath/2007/PartnerControls"/>
    <ds:schemaRef ds:uri="http://schemas.microsoft.com/office/2006/documentManagement/types"/>
    <ds:schemaRef ds:uri="http://schemas.openxmlformats.org/package/2006/metadata/core-properties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BAB5DFB0-B9CF-47CC-8A02-EE24B5F233E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13183</TotalTime>
  <Words>1237</Words>
  <Application>Microsoft Macintosh PowerPoint</Application>
  <PresentationFormat>Widescreen</PresentationFormat>
  <Paragraphs>223</Paragraphs>
  <Slides>25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25</vt:i4>
      </vt:variant>
    </vt:vector>
  </HeadingPairs>
  <TitlesOfParts>
    <vt:vector size="35" baseType="lpstr">
      <vt:lpstr>.AppleSystemUIFont</vt:lpstr>
      <vt:lpstr>Arial</vt:lpstr>
      <vt:lpstr>Calibri</vt:lpstr>
      <vt:lpstr>Calibri Light</vt:lpstr>
      <vt:lpstr>Gotham</vt:lpstr>
      <vt:lpstr>Gotham Book</vt:lpstr>
      <vt:lpstr>Gotham Light</vt:lpstr>
      <vt:lpstr>1_Office Theme</vt:lpstr>
      <vt:lpstr>Speaker's Bureau Master Slides Dark</vt:lpstr>
      <vt:lpstr>1_Speaker's Bureau Master Slides Dark</vt:lpstr>
      <vt:lpstr>Updates on CDN Environment Automation  Managing a CDN Operating System at Scale </vt:lpstr>
      <vt:lpstr>BIO</vt:lpstr>
      <vt:lpstr>What’s new</vt:lpstr>
      <vt:lpstr>Committers This year – Ansible</vt:lpstr>
      <vt:lpstr>Significant Changes merged This year – Ansible</vt:lpstr>
      <vt:lpstr>1. Continued unstable work – Ansible</vt:lpstr>
      <vt:lpstr>2. Continued unstable work – Ansible</vt:lpstr>
      <vt:lpstr>3. Continued unstable work – Ansible</vt:lpstr>
      <vt:lpstr>4. Continued unstable work – Ansible</vt:lpstr>
      <vt:lpstr>CI Testing</vt:lpstr>
      <vt:lpstr>Molecule Overview</vt:lpstr>
      <vt:lpstr>Plumbing in place</vt:lpstr>
      <vt:lpstr>Managing A CDN Operating system at scale</vt:lpstr>
      <vt:lpstr>Why Ansible</vt:lpstr>
      <vt:lpstr>Ansible workflows</vt:lpstr>
      <vt:lpstr>Basic Repository</vt:lpstr>
      <vt:lpstr>Basic Example Enhancements - Inventory</vt:lpstr>
      <vt:lpstr>Basic Example Enhancements - Wrapper</vt:lpstr>
      <vt:lpstr>Basic Example Enhancements – Git Workflows</vt:lpstr>
      <vt:lpstr>Security</vt:lpstr>
      <vt:lpstr>Security to the Repository</vt:lpstr>
      <vt:lpstr>Security Inside the Repository</vt:lpstr>
      <vt:lpstr>Logging</vt:lpstr>
      <vt:lpstr>Knowing what’s going on</vt:lpstr>
      <vt:lpstr>Takeaways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Updates on CDN Environment Automation  Managing a CDN Operating System at Scale </dc:title>
  <dc:creator>Gray, Jonathan</dc:creator>
  <cp:lastModifiedBy>Gray, Jonathan</cp:lastModifiedBy>
  <cp:revision>3</cp:revision>
  <dcterms:created xsi:type="dcterms:W3CDTF">2021-09-02T19:49:38Z</dcterms:created>
  <dcterms:modified xsi:type="dcterms:W3CDTF">2021-09-22T20:46:03Z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0x010100E2AC8AC94B0FBF428580BBC9AB13B914</vt:lpwstr>
  </property>
</Properties>
</file>